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  <p:sldMasterId id="2147485513" r:id="rId2"/>
  </p:sldMasterIdLst>
  <p:notesMasterIdLst>
    <p:notesMasterId r:id="rId5"/>
  </p:notesMasterIdLst>
  <p:sldIdLst>
    <p:sldId id="279" r:id="rId3"/>
    <p:sldId id="1170" r:id="rId4"/>
  </p:sldIdLst>
  <p:sldSz cx="9144000" cy="6858000" type="screen4x3"/>
  <p:notesSz cx="6858000" cy="9144000"/>
  <p:defaultTextStyle>
    <a:defPPr>
      <a:defRPr lang="zh-CN"/>
    </a:defPPr>
    <a:lvl1pPr algn="l" rtl="0" eaLnBrk="0" fontAlgn="base" hangingPunct="0">
      <a:spcBef>
        <a:spcPct val="0"/>
      </a:spcBef>
      <a:spcAft>
        <a:spcPct val="0"/>
      </a:spcAft>
      <a:defRPr sz="1400" kern="1200">
        <a:solidFill>
          <a:srgbClr val="FFFF00"/>
        </a:solidFill>
        <a:latin typeface="Arial Unicode MS" pitchFamily="34" charset="-122"/>
        <a:ea typeface="Arial Unicode MS" pitchFamily="34" charset="-122"/>
        <a:cs typeface="Arial Unicode MS" pitchFamily="34" charset="-122"/>
      </a:defRPr>
    </a:lvl1pPr>
    <a:lvl2pPr marL="457200" algn="l" rtl="0" eaLnBrk="0" fontAlgn="base" hangingPunct="0">
      <a:spcBef>
        <a:spcPct val="0"/>
      </a:spcBef>
      <a:spcAft>
        <a:spcPct val="0"/>
      </a:spcAft>
      <a:defRPr sz="1400" kern="1200">
        <a:solidFill>
          <a:srgbClr val="FFFF00"/>
        </a:solidFill>
        <a:latin typeface="Arial Unicode MS" pitchFamily="34" charset="-122"/>
        <a:ea typeface="Arial Unicode MS" pitchFamily="34" charset="-122"/>
        <a:cs typeface="Arial Unicode MS" pitchFamily="34" charset="-122"/>
      </a:defRPr>
    </a:lvl2pPr>
    <a:lvl3pPr marL="914400" algn="l" rtl="0" eaLnBrk="0" fontAlgn="base" hangingPunct="0">
      <a:spcBef>
        <a:spcPct val="0"/>
      </a:spcBef>
      <a:spcAft>
        <a:spcPct val="0"/>
      </a:spcAft>
      <a:defRPr sz="1400" kern="1200">
        <a:solidFill>
          <a:srgbClr val="FFFF00"/>
        </a:solidFill>
        <a:latin typeface="Arial Unicode MS" pitchFamily="34" charset="-122"/>
        <a:ea typeface="Arial Unicode MS" pitchFamily="34" charset="-122"/>
        <a:cs typeface="Arial Unicode MS" pitchFamily="34" charset="-122"/>
      </a:defRPr>
    </a:lvl3pPr>
    <a:lvl4pPr marL="1371600" algn="l" rtl="0" eaLnBrk="0" fontAlgn="base" hangingPunct="0">
      <a:spcBef>
        <a:spcPct val="0"/>
      </a:spcBef>
      <a:spcAft>
        <a:spcPct val="0"/>
      </a:spcAft>
      <a:defRPr sz="1400" kern="1200">
        <a:solidFill>
          <a:srgbClr val="FFFF00"/>
        </a:solidFill>
        <a:latin typeface="Arial Unicode MS" pitchFamily="34" charset="-122"/>
        <a:ea typeface="Arial Unicode MS" pitchFamily="34" charset="-122"/>
        <a:cs typeface="Arial Unicode MS" pitchFamily="34" charset="-122"/>
      </a:defRPr>
    </a:lvl4pPr>
    <a:lvl5pPr marL="1828800" algn="l" rtl="0" eaLnBrk="0" fontAlgn="base" hangingPunct="0">
      <a:spcBef>
        <a:spcPct val="0"/>
      </a:spcBef>
      <a:spcAft>
        <a:spcPct val="0"/>
      </a:spcAft>
      <a:defRPr sz="1400" kern="1200">
        <a:solidFill>
          <a:srgbClr val="FFFF00"/>
        </a:solidFill>
        <a:latin typeface="Arial Unicode MS" pitchFamily="34" charset="-122"/>
        <a:ea typeface="Arial Unicode MS" pitchFamily="34" charset="-122"/>
        <a:cs typeface="Arial Unicode MS" pitchFamily="34" charset="-122"/>
      </a:defRPr>
    </a:lvl5pPr>
    <a:lvl6pPr marL="2286000" algn="l" defTabSz="914400" rtl="0" eaLnBrk="1" latinLnBrk="0" hangingPunct="1">
      <a:defRPr sz="1400" kern="1200">
        <a:solidFill>
          <a:srgbClr val="FFFF00"/>
        </a:solidFill>
        <a:latin typeface="Arial Unicode MS" pitchFamily="34" charset="-122"/>
        <a:ea typeface="Arial Unicode MS" pitchFamily="34" charset="-122"/>
        <a:cs typeface="Arial Unicode MS" pitchFamily="34" charset="-122"/>
      </a:defRPr>
    </a:lvl6pPr>
    <a:lvl7pPr marL="2743200" algn="l" defTabSz="914400" rtl="0" eaLnBrk="1" latinLnBrk="0" hangingPunct="1">
      <a:defRPr sz="1400" kern="1200">
        <a:solidFill>
          <a:srgbClr val="FFFF00"/>
        </a:solidFill>
        <a:latin typeface="Arial Unicode MS" pitchFamily="34" charset="-122"/>
        <a:ea typeface="Arial Unicode MS" pitchFamily="34" charset="-122"/>
        <a:cs typeface="Arial Unicode MS" pitchFamily="34" charset="-122"/>
      </a:defRPr>
    </a:lvl7pPr>
    <a:lvl8pPr marL="3200400" algn="l" defTabSz="914400" rtl="0" eaLnBrk="1" latinLnBrk="0" hangingPunct="1">
      <a:defRPr sz="1400" kern="1200">
        <a:solidFill>
          <a:srgbClr val="FFFF00"/>
        </a:solidFill>
        <a:latin typeface="Arial Unicode MS" pitchFamily="34" charset="-122"/>
        <a:ea typeface="Arial Unicode MS" pitchFamily="34" charset="-122"/>
        <a:cs typeface="Arial Unicode MS" pitchFamily="34" charset="-122"/>
      </a:defRPr>
    </a:lvl8pPr>
    <a:lvl9pPr marL="3657600" algn="l" defTabSz="914400" rtl="0" eaLnBrk="1" latinLnBrk="0" hangingPunct="1">
      <a:defRPr sz="1400" kern="1200">
        <a:solidFill>
          <a:srgbClr val="FFFF00"/>
        </a:solidFill>
        <a:latin typeface="Arial Unicode MS" pitchFamily="34" charset="-122"/>
        <a:ea typeface="Arial Unicode MS" pitchFamily="34" charset="-122"/>
        <a:cs typeface="Arial Unicode MS" pitchFamily="34" charset="-122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CC"/>
    <a:srgbClr val="003300"/>
    <a:srgbClr val="004846"/>
    <a:srgbClr val="E1F2CE"/>
    <a:srgbClr val="A50021"/>
    <a:srgbClr val="00FF00"/>
    <a:srgbClr val="FF0000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1704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198" cy="7619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buFont typeface="Arial" pitchFamily="34" charset="0"/>
              <a:buNone/>
              <a:defRPr sz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Arial Unicode MS" pitchFamily="34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buFont typeface="Arial" pitchFamily="34" charset="0"/>
              <a:buNone/>
              <a:defRPr sz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Arial Unicode MS" pitchFamily="34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124" name="Rectangle 4"/>
          <p:cNvSpPr>
            <a:spLocks noGrp="1" noRot="1" noChangeAspect="1" noChangeArrowheads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mpd="sng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noProof="0"/>
              <a:t>单击此处编辑母版文本样式</a:t>
            </a:r>
          </a:p>
          <a:p>
            <a:pPr lvl="1"/>
            <a:r>
              <a:rPr lang="zh-CN" altLang="en-US" noProof="0"/>
              <a:t>第二级</a:t>
            </a:r>
          </a:p>
          <a:p>
            <a:pPr lvl="2"/>
            <a:r>
              <a:rPr lang="zh-CN" altLang="en-US" noProof="0"/>
              <a:t>第三级</a:t>
            </a:r>
          </a:p>
          <a:p>
            <a:pPr lvl="3"/>
            <a:r>
              <a:rPr lang="zh-CN" altLang="en-US" noProof="0"/>
              <a:t>第四级</a:t>
            </a:r>
          </a:p>
          <a:p>
            <a:pPr lvl="4"/>
            <a:r>
              <a:rPr lang="zh-CN" altLang="en-US" noProof="0"/>
              <a:t>第五级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buFont typeface="Arial" pitchFamily="34" charset="0"/>
              <a:buNone/>
              <a:defRPr sz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Arial Unicode MS" pitchFamily="34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buFont typeface="Arial" charset="0"/>
              <a:buNone/>
              <a:defRPr sz="1200" smtClean="0"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1pPr>
          </a:lstStyle>
          <a:p>
            <a:pPr>
              <a:defRPr/>
            </a:pPr>
            <a:fld id="{305BED46-C0C8-4BF5-AA96-CFDEA023C733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0293920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CN" altLang="en-US"/>
              <a:t>单击此处编辑母版副标题样式</a:t>
            </a:r>
          </a:p>
        </p:txBody>
      </p:sp>
    </p:spTree>
    <p:extLst>
      <p:ext uri="{BB962C8B-B14F-4D97-AF65-F5344CB8AC3E}">
        <p14:creationId xmlns:p14="http://schemas.microsoft.com/office/powerpoint/2010/main" val="975647024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  <p:extLst>
      <p:ext uri="{BB962C8B-B14F-4D97-AF65-F5344CB8AC3E}">
        <p14:creationId xmlns:p14="http://schemas.microsoft.com/office/powerpoint/2010/main" val="1698260204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304800"/>
            <a:ext cx="2057400" cy="5821363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213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  <p:extLst>
      <p:ext uri="{BB962C8B-B14F-4D97-AF65-F5344CB8AC3E}">
        <p14:creationId xmlns:p14="http://schemas.microsoft.com/office/powerpoint/2010/main" val="3884571664"/>
      </p:ext>
    </p:extLst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CN" altLang="en-US"/>
              <a:t>单击此处编辑母版副标题样式</a:t>
            </a:r>
          </a:p>
        </p:txBody>
      </p:sp>
    </p:spTree>
    <p:extLst>
      <p:ext uri="{BB962C8B-B14F-4D97-AF65-F5344CB8AC3E}">
        <p14:creationId xmlns:p14="http://schemas.microsoft.com/office/powerpoint/2010/main" val="3157884763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  <p:extLst>
      <p:ext uri="{BB962C8B-B14F-4D97-AF65-F5344CB8AC3E}">
        <p14:creationId xmlns:p14="http://schemas.microsoft.com/office/powerpoint/2010/main" val="2790655008"/>
      </p:ext>
    </p:extLst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</p:spTree>
    <p:extLst>
      <p:ext uri="{BB962C8B-B14F-4D97-AF65-F5344CB8AC3E}">
        <p14:creationId xmlns:p14="http://schemas.microsoft.com/office/powerpoint/2010/main" val="4150718262"/>
      </p:ext>
    </p:extLst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  <p:extLst>
      <p:ext uri="{BB962C8B-B14F-4D97-AF65-F5344CB8AC3E}">
        <p14:creationId xmlns:p14="http://schemas.microsoft.com/office/powerpoint/2010/main" val="2817340196"/>
      </p:ext>
    </p:extLst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  <p:extLst>
      <p:ext uri="{BB962C8B-B14F-4D97-AF65-F5344CB8AC3E}">
        <p14:creationId xmlns:p14="http://schemas.microsoft.com/office/powerpoint/2010/main" val="2616975434"/>
      </p:ext>
    </p:extLst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1531123778"/>
      </p:ext>
    </p:extLst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34161170"/>
      </p:ext>
    </p:extLst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</p:spTree>
    <p:extLst>
      <p:ext uri="{BB962C8B-B14F-4D97-AF65-F5344CB8AC3E}">
        <p14:creationId xmlns:p14="http://schemas.microsoft.com/office/powerpoint/2010/main" val="3581689609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  <p:extLst>
      <p:ext uri="{BB962C8B-B14F-4D97-AF65-F5344CB8AC3E}">
        <p14:creationId xmlns:p14="http://schemas.microsoft.com/office/powerpoint/2010/main" val="2353329746"/>
      </p:ext>
    </p:extLst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</p:spTree>
    <p:extLst>
      <p:ext uri="{BB962C8B-B14F-4D97-AF65-F5344CB8AC3E}">
        <p14:creationId xmlns:p14="http://schemas.microsoft.com/office/powerpoint/2010/main" val="1217808068"/>
      </p:ext>
    </p:extLst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  <p:extLst>
      <p:ext uri="{BB962C8B-B14F-4D97-AF65-F5344CB8AC3E}">
        <p14:creationId xmlns:p14="http://schemas.microsoft.com/office/powerpoint/2010/main" val="1520035509"/>
      </p:ext>
    </p:extLst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304800"/>
            <a:ext cx="2057400" cy="5821363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213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  <p:extLst>
      <p:ext uri="{BB962C8B-B14F-4D97-AF65-F5344CB8AC3E}">
        <p14:creationId xmlns:p14="http://schemas.microsoft.com/office/powerpoint/2010/main" val="2873350737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</p:spTree>
    <p:extLst>
      <p:ext uri="{BB962C8B-B14F-4D97-AF65-F5344CB8AC3E}">
        <p14:creationId xmlns:p14="http://schemas.microsoft.com/office/powerpoint/2010/main" val="3819681918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  <p:extLst>
      <p:ext uri="{BB962C8B-B14F-4D97-AF65-F5344CB8AC3E}">
        <p14:creationId xmlns:p14="http://schemas.microsoft.com/office/powerpoint/2010/main" val="3315355757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  <p:extLst>
      <p:ext uri="{BB962C8B-B14F-4D97-AF65-F5344CB8AC3E}">
        <p14:creationId xmlns:p14="http://schemas.microsoft.com/office/powerpoint/2010/main" val="760405996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442654347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03417364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</p:spTree>
    <p:extLst>
      <p:ext uri="{BB962C8B-B14F-4D97-AF65-F5344CB8AC3E}">
        <p14:creationId xmlns:p14="http://schemas.microsoft.com/office/powerpoint/2010/main" val="4136804593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</p:spTree>
    <p:extLst>
      <p:ext uri="{BB962C8B-B14F-4D97-AF65-F5344CB8AC3E}">
        <p14:creationId xmlns:p14="http://schemas.microsoft.com/office/powerpoint/2010/main" val="2894523489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4.pn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74675" y="304800"/>
            <a:ext cx="80010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zh-CN"/>
              <a:t>单击此处编辑母版标题样式</a:t>
            </a:r>
          </a:p>
        </p:txBody>
      </p:sp>
      <p:sp>
        <p:nvSpPr>
          <p:cNvPr id="1027" name="AutoShape 4"/>
          <p:cNvSpPr>
            <a:spLocks noChangeArrowheads="1"/>
          </p:cNvSpPr>
          <p:nvPr/>
        </p:nvSpPr>
        <p:spPr bwMode="auto">
          <a:xfrm>
            <a:off x="609600" y="914400"/>
            <a:ext cx="7958138" cy="109538"/>
          </a:xfrm>
          <a:custGeom>
            <a:avLst/>
            <a:gdLst>
              <a:gd name="T0" fmla="*/ 0 w 1000"/>
              <a:gd name="T1" fmla="*/ 0 h 1000"/>
              <a:gd name="T2" fmla="*/ 585 w 1000"/>
              <a:gd name="T3" fmla="*/ 0 h 1000"/>
              <a:gd name="T4" fmla="*/ 585 w 1000"/>
              <a:gd name="T5" fmla="*/ 1000 h 1000"/>
              <a:gd name="T6" fmla="*/ 0 w 1000"/>
              <a:gd name="T7" fmla="*/ 1000 h 1000"/>
              <a:gd name="T8" fmla="*/ 0 w 1000"/>
              <a:gd name="T9" fmla="*/ 0 h 1000"/>
              <a:gd name="T10" fmla="*/ 1000 w 1000"/>
              <a:gd name="T11" fmla="*/ 0 h 100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1000"/>
              <a:gd name="T19" fmla="*/ 0 h 1000"/>
              <a:gd name="T20" fmla="*/ 1000 w 1000"/>
              <a:gd name="T21" fmla="*/ 1000 h 10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1000" h="1000" stroke="0">
                <a:moveTo>
                  <a:pt x="0" y="0"/>
                </a:moveTo>
                <a:lnTo>
                  <a:pt x="585" y="0"/>
                </a:lnTo>
                <a:lnTo>
                  <a:pt x="585" y="1000"/>
                </a:lnTo>
                <a:lnTo>
                  <a:pt x="0" y="1000"/>
                </a:lnTo>
                <a:close/>
              </a:path>
              <a:path w="1000" h="1000">
                <a:moveTo>
                  <a:pt x="0" y="0"/>
                </a:moveTo>
                <a:lnTo>
                  <a:pt x="1000" y="0"/>
                </a:lnTo>
              </a:path>
            </a:pathLst>
          </a:custGeom>
          <a:solidFill>
            <a:schemeClr val="accent2"/>
          </a:solidFill>
          <a:ln w="9525" cmpd="sng">
            <a:solidFill>
              <a:schemeClr val="accent2"/>
            </a:solidFill>
            <a:bevel/>
            <a:headEnd/>
            <a:tailEnd/>
          </a:ln>
        </p:spPr>
        <p:txBody>
          <a:bodyPr/>
          <a:lstStyle>
            <a:lvl1pPr eaLnBrk="0" hangingPunct="0">
              <a:defRPr sz="1400">
                <a:solidFill>
                  <a:srgbClr val="FFFF00"/>
                </a:solidFill>
                <a:latin typeface="Arial Unicode MS" pitchFamily="34" charset="-122"/>
                <a:ea typeface="Arial Unicode MS" pitchFamily="34" charset="-122"/>
                <a:cs typeface="Arial Unicode MS" pitchFamily="34" charset="-122"/>
              </a:defRPr>
            </a:lvl1pPr>
            <a:lvl2pPr marL="742950" indent="-285750" eaLnBrk="0" hangingPunct="0">
              <a:defRPr sz="1400">
                <a:solidFill>
                  <a:srgbClr val="FFFF00"/>
                </a:solidFill>
                <a:latin typeface="Arial Unicode MS" pitchFamily="34" charset="-122"/>
                <a:ea typeface="Arial Unicode MS" pitchFamily="34" charset="-122"/>
                <a:cs typeface="Arial Unicode MS" pitchFamily="34" charset="-122"/>
              </a:defRPr>
            </a:lvl2pPr>
            <a:lvl3pPr marL="1143000" indent="-228600" eaLnBrk="0" hangingPunct="0">
              <a:defRPr sz="1400">
                <a:solidFill>
                  <a:srgbClr val="FFFF00"/>
                </a:solidFill>
                <a:latin typeface="Arial Unicode MS" pitchFamily="34" charset="-122"/>
                <a:ea typeface="Arial Unicode MS" pitchFamily="34" charset="-122"/>
                <a:cs typeface="Arial Unicode MS" pitchFamily="34" charset="-122"/>
              </a:defRPr>
            </a:lvl3pPr>
            <a:lvl4pPr marL="1600200" indent="-228600" eaLnBrk="0" hangingPunct="0">
              <a:defRPr sz="1400">
                <a:solidFill>
                  <a:srgbClr val="FFFF00"/>
                </a:solidFill>
                <a:latin typeface="Arial Unicode MS" pitchFamily="34" charset="-122"/>
                <a:ea typeface="Arial Unicode MS" pitchFamily="34" charset="-122"/>
                <a:cs typeface="Arial Unicode MS" pitchFamily="34" charset="-122"/>
              </a:defRPr>
            </a:lvl4pPr>
            <a:lvl5pPr marL="2057400" indent="-228600" eaLnBrk="0" hangingPunct="0">
              <a:defRPr sz="1400">
                <a:solidFill>
                  <a:srgbClr val="FFFF00"/>
                </a:solidFill>
                <a:latin typeface="Arial Unicode MS" pitchFamily="34" charset="-122"/>
                <a:ea typeface="Arial Unicode MS" pitchFamily="34" charset="-122"/>
                <a:cs typeface="Arial Unicode MS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sz="1400">
                <a:solidFill>
                  <a:srgbClr val="FFFF00"/>
                </a:solidFill>
                <a:latin typeface="Arial Unicode MS" pitchFamily="34" charset="-122"/>
                <a:ea typeface="Arial Unicode MS" pitchFamily="34" charset="-122"/>
                <a:cs typeface="Arial Unicode MS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sz="1400">
                <a:solidFill>
                  <a:srgbClr val="FFFF00"/>
                </a:solidFill>
                <a:latin typeface="Arial Unicode MS" pitchFamily="34" charset="-122"/>
                <a:ea typeface="Arial Unicode MS" pitchFamily="34" charset="-122"/>
                <a:cs typeface="Arial Unicode MS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sz="1400">
                <a:solidFill>
                  <a:srgbClr val="FFFF00"/>
                </a:solidFill>
                <a:latin typeface="Arial Unicode MS" pitchFamily="34" charset="-122"/>
                <a:ea typeface="Arial Unicode MS" pitchFamily="34" charset="-122"/>
                <a:cs typeface="Arial Unicode MS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sz="1400">
                <a:solidFill>
                  <a:srgbClr val="FFFF00"/>
                </a:solidFill>
                <a:latin typeface="Arial Unicode MS" pitchFamily="34" charset="-122"/>
                <a:ea typeface="Arial Unicode MS" pitchFamily="34" charset="-122"/>
                <a:cs typeface="Arial Unicode MS" pitchFamily="34" charset="-122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  <a:defRPr/>
            </a:pPr>
            <a:endParaRPr lang="zh-CN" altLang="en-US" sz="2400">
              <a:solidFill>
                <a:schemeClr val="tx1"/>
              </a:solidFill>
              <a:latin typeface="Times New Roman" pitchFamily="18" charset="0"/>
              <a:ea typeface="宋体" pitchFamily="2" charset="-122"/>
            </a:endParaRPr>
          </a:p>
        </p:txBody>
      </p:sp>
      <p:sp>
        <p:nvSpPr>
          <p:cNvPr id="1028" name="Line 5"/>
          <p:cNvSpPr>
            <a:spLocks noChangeShapeType="1"/>
          </p:cNvSpPr>
          <p:nvPr/>
        </p:nvSpPr>
        <p:spPr bwMode="auto">
          <a:xfrm flipV="1">
            <a:off x="685800" y="6248400"/>
            <a:ext cx="7924800" cy="0"/>
          </a:xfrm>
          <a:prstGeom prst="line">
            <a:avLst/>
          </a:prstGeom>
          <a:noFill/>
          <a:ln w="3175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grpSp>
        <p:nvGrpSpPr>
          <p:cNvPr id="1029" name="组合 11"/>
          <p:cNvGrpSpPr>
            <a:grpSpLocks/>
          </p:cNvGrpSpPr>
          <p:nvPr userDrawn="1"/>
        </p:nvGrpSpPr>
        <p:grpSpPr bwMode="auto">
          <a:xfrm>
            <a:off x="1600200" y="1295400"/>
            <a:ext cx="5943600" cy="4724400"/>
            <a:chOff x="0" y="0"/>
            <a:chExt cx="5943600" cy="4724400"/>
          </a:xfrm>
        </p:grpSpPr>
        <p:pic>
          <p:nvPicPr>
            <p:cNvPr id="2" name="Picture 58" descr="http://pic3.nipic.com/20090701/2669186_103819023_2.jpg"/>
            <p:cNvPicPr>
              <a:picLocks noChangeAspect="1" noChangeArrowheads="1"/>
            </p:cNvPicPr>
            <p:nvPr userDrawn="1"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398" t="4163" r="3777" b="3238"/>
            <a:stretch>
              <a:fillRect/>
            </a:stretch>
          </p:blipFill>
          <p:spPr bwMode="auto">
            <a:xfrm>
              <a:off x="68516" y="30736"/>
              <a:ext cx="5739020" cy="4672475"/>
            </a:xfrm>
            <a:prstGeom prst="rect">
              <a:avLst/>
            </a:prstGeom>
            <a:solidFill>
              <a:schemeClr val="bg1">
                <a:alpha val="87842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" name="矩形 10"/>
            <p:cNvSpPr>
              <a:spLocks noChangeArrowheads="1"/>
            </p:cNvSpPr>
            <p:nvPr userDrawn="1"/>
          </p:nvSpPr>
          <p:spPr bwMode="auto">
            <a:xfrm>
              <a:off x="0" y="0"/>
              <a:ext cx="5943600" cy="4724400"/>
            </a:xfrm>
            <a:prstGeom prst="rect">
              <a:avLst/>
            </a:prstGeom>
            <a:solidFill>
              <a:schemeClr val="bg1">
                <a:alpha val="90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 eaLnBrk="0" hangingPunct="0">
                <a:defRPr sz="1400">
                  <a:solidFill>
                    <a:srgbClr val="FFFF00"/>
                  </a:solidFill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defRPr>
              </a:lvl1pPr>
              <a:lvl2pPr marL="742950" indent="-285750" eaLnBrk="0" hangingPunct="0">
                <a:defRPr sz="1400">
                  <a:solidFill>
                    <a:srgbClr val="FFFF00"/>
                  </a:solidFill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defRPr>
              </a:lvl2pPr>
              <a:lvl3pPr marL="1143000" indent="-228600" eaLnBrk="0" hangingPunct="0">
                <a:defRPr sz="1400">
                  <a:solidFill>
                    <a:srgbClr val="FFFF00"/>
                  </a:solidFill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defRPr>
              </a:lvl3pPr>
              <a:lvl4pPr marL="1600200" indent="-228600" eaLnBrk="0" hangingPunct="0">
                <a:defRPr sz="1400">
                  <a:solidFill>
                    <a:srgbClr val="FFFF00"/>
                  </a:solidFill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defRPr>
              </a:lvl4pPr>
              <a:lvl5pPr marL="2057400" indent="-228600" eaLnBrk="0" hangingPunct="0">
                <a:defRPr sz="1400">
                  <a:solidFill>
                    <a:srgbClr val="FFFF00"/>
                  </a:solidFill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sz="1400">
                  <a:solidFill>
                    <a:srgbClr val="FFFF00"/>
                  </a:solidFill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sz="1400">
                  <a:solidFill>
                    <a:srgbClr val="FFFF00"/>
                  </a:solidFill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sz="1400">
                  <a:solidFill>
                    <a:srgbClr val="FFFF00"/>
                  </a:solidFill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sz="1400">
                  <a:solidFill>
                    <a:srgbClr val="FFFF00"/>
                  </a:solidFill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defRPr>
              </a:lvl9pPr>
            </a:lstStyle>
            <a:p>
              <a:pPr algn="ctr" eaLnBrk="1" hangingPunct="1">
                <a:buFont typeface="Arial" panose="020B0604020202020204" pitchFamily="34" charset="0"/>
                <a:buNone/>
                <a:defRPr/>
              </a:pPr>
              <a:endParaRPr lang="zh-CN" altLang="en-US">
                <a:latin typeface="方正姚体" pitchFamily="2" charset="-122"/>
                <a:ea typeface="方正姚体" pitchFamily="2" charset="-122"/>
              </a:endParaRPr>
            </a:p>
          </p:txBody>
        </p:sp>
      </p:grpSp>
      <p:grpSp>
        <p:nvGrpSpPr>
          <p:cNvPr id="1030" name="组合 12"/>
          <p:cNvGrpSpPr>
            <a:grpSpLocks/>
          </p:cNvGrpSpPr>
          <p:nvPr userDrawn="1"/>
        </p:nvGrpSpPr>
        <p:grpSpPr bwMode="auto">
          <a:xfrm>
            <a:off x="685800" y="6324600"/>
            <a:ext cx="7467600" cy="381000"/>
            <a:chOff x="0" y="0"/>
            <a:chExt cx="7467600" cy="381000"/>
          </a:xfrm>
        </p:grpSpPr>
        <p:sp>
          <p:nvSpPr>
            <p:cNvPr id="1033" name="Text Box 56"/>
            <p:cNvSpPr txBox="1">
              <a:spLocks noChangeArrowheads="1"/>
            </p:cNvSpPr>
            <p:nvPr/>
          </p:nvSpPr>
          <p:spPr bwMode="auto">
            <a:xfrm>
              <a:off x="0" y="265113"/>
              <a:ext cx="433388" cy="1158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eaLnBrk="0" hangingPunct="0">
                <a:defRPr sz="1400">
                  <a:solidFill>
                    <a:srgbClr val="FFFF00"/>
                  </a:solidFill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defRPr>
              </a:lvl1pPr>
              <a:lvl2pPr marL="742950" indent="-285750" eaLnBrk="0" hangingPunct="0">
                <a:defRPr sz="1400">
                  <a:solidFill>
                    <a:srgbClr val="FFFF00"/>
                  </a:solidFill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defRPr>
              </a:lvl2pPr>
              <a:lvl3pPr marL="1143000" indent="-228600" eaLnBrk="0" hangingPunct="0">
                <a:defRPr sz="1400">
                  <a:solidFill>
                    <a:srgbClr val="FFFF00"/>
                  </a:solidFill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defRPr>
              </a:lvl3pPr>
              <a:lvl4pPr marL="1600200" indent="-228600" eaLnBrk="0" hangingPunct="0">
                <a:defRPr sz="1400">
                  <a:solidFill>
                    <a:srgbClr val="FFFF00"/>
                  </a:solidFill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defRPr>
              </a:lvl4pPr>
              <a:lvl5pPr marL="2057400" indent="-228600" eaLnBrk="0" hangingPunct="0">
                <a:defRPr sz="1400">
                  <a:solidFill>
                    <a:srgbClr val="FFFF00"/>
                  </a:solidFill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sz="1400">
                  <a:solidFill>
                    <a:srgbClr val="FFFF00"/>
                  </a:solidFill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sz="1400">
                  <a:solidFill>
                    <a:srgbClr val="FFFF00"/>
                  </a:solidFill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sz="1400">
                  <a:solidFill>
                    <a:srgbClr val="FFFF00"/>
                  </a:solidFill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sz="1400">
                  <a:solidFill>
                    <a:srgbClr val="FFFF00"/>
                  </a:solidFill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defRPr>
              </a:lvl9pPr>
            </a:lstStyle>
            <a:p>
              <a:pPr algn="ctr" eaLnBrk="1" hangingPunct="1">
                <a:buFont typeface="Arial" panose="020B0604020202020204" pitchFamily="34" charset="0"/>
                <a:buNone/>
                <a:defRPr/>
              </a:pPr>
              <a:endParaRPr lang="en-US" altLang="zh-CN" sz="700" b="1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方正姚体" pitchFamily="2" charset="-122"/>
              </a:endParaRPr>
            </a:p>
          </p:txBody>
        </p:sp>
        <p:sp>
          <p:nvSpPr>
            <p:cNvPr id="1034" name="矩形 14"/>
            <p:cNvSpPr>
              <a:spLocks noChangeArrowheads="1"/>
            </p:cNvSpPr>
            <p:nvPr userDrawn="1"/>
          </p:nvSpPr>
          <p:spPr bwMode="auto">
            <a:xfrm>
              <a:off x="533400" y="0"/>
              <a:ext cx="6934200" cy="3381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1400">
                  <a:solidFill>
                    <a:srgbClr val="FFFF00"/>
                  </a:solidFill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defRPr>
              </a:lvl1pPr>
              <a:lvl2pPr marL="742950" indent="-285750" eaLnBrk="0" hangingPunct="0">
                <a:defRPr sz="1400">
                  <a:solidFill>
                    <a:srgbClr val="FFFF00"/>
                  </a:solidFill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defRPr>
              </a:lvl2pPr>
              <a:lvl3pPr marL="1143000" indent="-228600" eaLnBrk="0" hangingPunct="0">
                <a:defRPr sz="1400">
                  <a:solidFill>
                    <a:srgbClr val="FFFF00"/>
                  </a:solidFill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defRPr>
              </a:lvl3pPr>
              <a:lvl4pPr marL="1600200" indent="-228600" eaLnBrk="0" hangingPunct="0">
                <a:defRPr sz="1400">
                  <a:solidFill>
                    <a:srgbClr val="FFFF00"/>
                  </a:solidFill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defRPr>
              </a:lvl4pPr>
              <a:lvl5pPr marL="2057400" indent="-228600" eaLnBrk="0" hangingPunct="0">
                <a:defRPr sz="1400">
                  <a:solidFill>
                    <a:srgbClr val="FFFF00"/>
                  </a:solidFill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sz="1400">
                  <a:solidFill>
                    <a:srgbClr val="FFFF00"/>
                  </a:solidFill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sz="1400">
                  <a:solidFill>
                    <a:srgbClr val="FFFF00"/>
                  </a:solidFill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sz="1400">
                  <a:solidFill>
                    <a:srgbClr val="FFFF00"/>
                  </a:solidFill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sz="1400">
                  <a:solidFill>
                    <a:srgbClr val="FFFF00"/>
                  </a:solidFill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defRPr>
              </a:lvl9pPr>
            </a:lstStyle>
            <a:p>
              <a:pPr eaLnBrk="1" hangingPunct="1">
                <a:buFont typeface="Arial" panose="020B0604020202020204" pitchFamily="34" charset="0"/>
                <a:buNone/>
                <a:defRPr/>
              </a:pPr>
              <a:r>
                <a:rPr lang="zh-CN" altLang="en-US" sz="1600" b="1">
                  <a:solidFill>
                    <a:srgbClr val="00206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  <a:ea typeface="华文行楷" pitchFamily="2" charset="-122"/>
                </a:rPr>
                <a:t>哈尔滨工业大学博士生短期访学申请答辩</a:t>
              </a:r>
            </a:p>
          </p:txBody>
        </p:sp>
      </p:grpSp>
      <p:pic>
        <p:nvPicPr>
          <p:cNvPr id="1031" name="Picture 58" descr="http://pic3.nipic.com/20090701/2669186_103819023_2.jpg"/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8" t="4163" r="3777" b="3238"/>
          <a:stretch>
            <a:fillRect/>
          </a:stretch>
        </p:blipFill>
        <p:spPr bwMode="auto">
          <a:xfrm>
            <a:off x="685800" y="6248400"/>
            <a:ext cx="5619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5514" r:id="rId1"/>
    <p:sldLayoutId id="2147485515" r:id="rId2"/>
    <p:sldLayoutId id="2147485516" r:id="rId3"/>
    <p:sldLayoutId id="2147485517" r:id="rId4"/>
    <p:sldLayoutId id="2147485518" r:id="rId5"/>
    <p:sldLayoutId id="2147485519" r:id="rId6"/>
    <p:sldLayoutId id="2147485520" r:id="rId7"/>
    <p:sldLayoutId id="2147485521" r:id="rId8"/>
    <p:sldLayoutId id="2147485522" r:id="rId9"/>
    <p:sldLayoutId id="2147485523" r:id="rId10"/>
    <p:sldLayoutId id="2147485524" r:id="rId11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3300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3300"/>
          </a:solidFill>
          <a:latin typeface="Verdana" pitchFamily="34" charset="0"/>
          <a:ea typeface="隶书" pitchFamily="49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3300"/>
          </a:solidFill>
          <a:latin typeface="Verdana" pitchFamily="34" charset="0"/>
          <a:ea typeface="隶书" pitchFamily="49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3300"/>
          </a:solidFill>
          <a:latin typeface="Verdana" pitchFamily="34" charset="0"/>
          <a:ea typeface="隶书" pitchFamily="49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3300"/>
          </a:solidFill>
          <a:latin typeface="Verdana" pitchFamily="34" charset="0"/>
          <a:ea typeface="隶书" pitchFamily="49" charset="-122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3300"/>
          </a:solidFill>
          <a:latin typeface="Verdana" pitchFamily="34" charset="0"/>
          <a:ea typeface="隶书" pitchFamily="49" charset="-122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3300"/>
          </a:solidFill>
          <a:latin typeface="Verdana" pitchFamily="34" charset="0"/>
          <a:ea typeface="隶书" pitchFamily="49" charset="-122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3300"/>
          </a:solidFill>
          <a:latin typeface="Verdana" pitchFamily="34" charset="0"/>
          <a:ea typeface="隶书" pitchFamily="49" charset="-122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3300"/>
          </a:solidFill>
          <a:latin typeface="Verdana" pitchFamily="34" charset="0"/>
          <a:ea typeface="隶书" pitchFamily="49" charset="-122"/>
        </a:defRPr>
      </a:lvl9pPr>
    </p:titleStyle>
    <p:bodyStyle>
      <a:lvl1pPr marL="469900" indent="-4699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Blip>
          <a:blip r:embed="rId15"/>
        </a:buBlip>
        <a:defRPr sz="3000">
          <a:solidFill>
            <a:srgbClr val="000066"/>
          </a:solidFill>
          <a:latin typeface="+mn-lt"/>
          <a:ea typeface="+mn-ea"/>
          <a:cs typeface="+mn-cs"/>
        </a:defRPr>
      </a:lvl1pPr>
      <a:lvl2pPr marL="908050" indent="-4365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Blip>
          <a:blip r:embed="rId16"/>
        </a:buBlip>
        <a:defRPr sz="2600">
          <a:solidFill>
            <a:schemeClr val="folHlink"/>
          </a:solidFill>
          <a:latin typeface="+mn-lt"/>
          <a:ea typeface="+mn-ea"/>
        </a:defRPr>
      </a:lvl2pPr>
      <a:lvl3pPr marL="1304925" indent="-395288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o"/>
        <a:defRPr sz="2400">
          <a:solidFill>
            <a:schemeClr val="folHlink"/>
          </a:solidFill>
          <a:latin typeface="+mn-lt"/>
          <a:ea typeface="+mn-ea"/>
        </a:defRPr>
      </a:lvl3pPr>
      <a:lvl4pPr marL="1693863" indent="-3873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n"/>
        <a:defRPr sz="2000">
          <a:solidFill>
            <a:schemeClr val="folHlink"/>
          </a:solidFill>
          <a:latin typeface="+mn-lt"/>
          <a:ea typeface="+mn-ea"/>
        </a:defRPr>
      </a:lvl4pPr>
      <a:lvl5pPr marL="2093913" indent="-398463" algn="l" rtl="0" eaLnBrk="0" fontAlgn="base" hangingPunct="0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folHlink"/>
          </a:solidFill>
          <a:latin typeface="+mn-lt"/>
          <a:ea typeface="+mn-ea"/>
        </a:defRPr>
      </a:lvl5pPr>
      <a:lvl6pPr marL="2551113" indent="-398463" algn="l" rtl="0" eaLnBrk="0" fontAlgn="base" hangingPunct="0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folHlink"/>
          </a:solidFill>
          <a:latin typeface="+mn-lt"/>
          <a:ea typeface="+mn-ea"/>
        </a:defRPr>
      </a:lvl6pPr>
      <a:lvl7pPr marL="3008313" indent="-398463" algn="l" rtl="0" eaLnBrk="0" fontAlgn="base" hangingPunct="0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folHlink"/>
          </a:solidFill>
          <a:latin typeface="+mn-lt"/>
          <a:ea typeface="+mn-ea"/>
        </a:defRPr>
      </a:lvl7pPr>
      <a:lvl8pPr marL="3465513" indent="-398463" algn="l" rtl="0" eaLnBrk="0" fontAlgn="base" hangingPunct="0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folHlink"/>
          </a:solidFill>
          <a:latin typeface="+mn-lt"/>
          <a:ea typeface="+mn-ea"/>
        </a:defRPr>
      </a:lvl8pPr>
      <a:lvl9pPr marL="3922713" indent="-398463" algn="l" rtl="0" eaLnBrk="0" fontAlgn="base" hangingPunct="0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folHlink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0" name="组合 6"/>
          <p:cNvGrpSpPr>
            <a:grpSpLocks/>
          </p:cNvGrpSpPr>
          <p:nvPr userDrawn="1"/>
        </p:nvGrpSpPr>
        <p:grpSpPr bwMode="auto">
          <a:xfrm>
            <a:off x="1600200" y="1295400"/>
            <a:ext cx="5943600" cy="4724400"/>
            <a:chOff x="0" y="0"/>
            <a:chExt cx="5943600" cy="4724400"/>
          </a:xfrm>
        </p:grpSpPr>
        <p:pic>
          <p:nvPicPr>
            <p:cNvPr id="2052" name="Picture 58" descr="http://pic3.nipic.com/20090701/2669186_103819023_2.jpg"/>
            <p:cNvPicPr>
              <a:picLocks noChangeAspect="1" noChangeArrowheads="1"/>
            </p:cNvPicPr>
            <p:nvPr userDrawn="1"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398" t="4163" r="3777" b="3238"/>
            <a:stretch>
              <a:fillRect/>
            </a:stretch>
          </p:blipFill>
          <p:spPr bwMode="auto">
            <a:xfrm>
              <a:off x="68516" y="30736"/>
              <a:ext cx="5739020" cy="4672475"/>
            </a:xfrm>
            <a:prstGeom prst="rect">
              <a:avLst/>
            </a:prstGeom>
            <a:solidFill>
              <a:schemeClr val="bg1">
                <a:alpha val="87842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" name="矩形 13"/>
            <p:cNvSpPr>
              <a:spLocks noChangeArrowheads="1"/>
            </p:cNvSpPr>
            <p:nvPr userDrawn="1"/>
          </p:nvSpPr>
          <p:spPr bwMode="auto">
            <a:xfrm>
              <a:off x="0" y="0"/>
              <a:ext cx="5943600" cy="4724400"/>
            </a:xfrm>
            <a:prstGeom prst="rect">
              <a:avLst/>
            </a:prstGeom>
            <a:solidFill>
              <a:schemeClr val="bg1">
                <a:alpha val="90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 eaLnBrk="0" hangingPunct="0">
                <a:defRPr sz="1400">
                  <a:solidFill>
                    <a:srgbClr val="FFFF00"/>
                  </a:solidFill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defRPr>
              </a:lvl1pPr>
              <a:lvl2pPr marL="742950" indent="-285750" eaLnBrk="0" hangingPunct="0">
                <a:defRPr sz="1400">
                  <a:solidFill>
                    <a:srgbClr val="FFFF00"/>
                  </a:solidFill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defRPr>
              </a:lvl2pPr>
              <a:lvl3pPr marL="1143000" indent="-228600" eaLnBrk="0" hangingPunct="0">
                <a:defRPr sz="1400">
                  <a:solidFill>
                    <a:srgbClr val="FFFF00"/>
                  </a:solidFill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defRPr>
              </a:lvl3pPr>
              <a:lvl4pPr marL="1600200" indent="-228600" eaLnBrk="0" hangingPunct="0">
                <a:defRPr sz="1400">
                  <a:solidFill>
                    <a:srgbClr val="FFFF00"/>
                  </a:solidFill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defRPr>
              </a:lvl4pPr>
              <a:lvl5pPr marL="2057400" indent="-228600" eaLnBrk="0" hangingPunct="0">
                <a:defRPr sz="1400">
                  <a:solidFill>
                    <a:srgbClr val="FFFF00"/>
                  </a:solidFill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sz="1400">
                  <a:solidFill>
                    <a:srgbClr val="FFFF00"/>
                  </a:solidFill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sz="1400">
                  <a:solidFill>
                    <a:srgbClr val="FFFF00"/>
                  </a:solidFill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sz="1400">
                  <a:solidFill>
                    <a:srgbClr val="FFFF00"/>
                  </a:solidFill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sz="1400">
                  <a:solidFill>
                    <a:srgbClr val="FFFF00"/>
                  </a:solidFill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defRPr>
              </a:lvl9pPr>
            </a:lstStyle>
            <a:p>
              <a:pPr algn="ctr" eaLnBrk="1" hangingPunct="1">
                <a:buFont typeface="Arial" panose="020B0604020202020204" pitchFamily="34" charset="0"/>
                <a:buNone/>
                <a:defRPr/>
              </a:pPr>
              <a:endParaRPr lang="zh-CN" altLang="en-US">
                <a:latin typeface="方正姚体" pitchFamily="2" charset="-122"/>
                <a:ea typeface="方正姚体" pitchFamily="2" charset="-122"/>
              </a:endParaRPr>
            </a:p>
          </p:txBody>
        </p:sp>
      </p:grpSp>
      <p:sp>
        <p:nvSpPr>
          <p:cNvPr id="2051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74675" y="304800"/>
            <a:ext cx="80010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zh-CN"/>
              <a:t>单击此处编辑母版标题样式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525" r:id="rId1"/>
    <p:sldLayoutId id="2147485526" r:id="rId2"/>
    <p:sldLayoutId id="2147485527" r:id="rId3"/>
    <p:sldLayoutId id="2147485528" r:id="rId4"/>
    <p:sldLayoutId id="2147485529" r:id="rId5"/>
    <p:sldLayoutId id="2147485530" r:id="rId6"/>
    <p:sldLayoutId id="2147485531" r:id="rId7"/>
    <p:sldLayoutId id="2147485532" r:id="rId8"/>
    <p:sldLayoutId id="2147485533" r:id="rId9"/>
    <p:sldLayoutId id="2147485534" r:id="rId10"/>
    <p:sldLayoutId id="2147485535" r:id="rId11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3300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3300"/>
          </a:solidFill>
          <a:latin typeface="Verdana" pitchFamily="34" charset="0"/>
          <a:ea typeface="隶书" pitchFamily="49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3300"/>
          </a:solidFill>
          <a:latin typeface="Verdana" pitchFamily="34" charset="0"/>
          <a:ea typeface="隶书" pitchFamily="49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3300"/>
          </a:solidFill>
          <a:latin typeface="Verdana" pitchFamily="34" charset="0"/>
          <a:ea typeface="隶书" pitchFamily="49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3300"/>
          </a:solidFill>
          <a:latin typeface="Verdana" pitchFamily="34" charset="0"/>
          <a:ea typeface="隶书" pitchFamily="49" charset="-122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3300"/>
          </a:solidFill>
          <a:latin typeface="Verdana" pitchFamily="34" charset="0"/>
          <a:ea typeface="隶书" pitchFamily="49" charset="-122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3300"/>
          </a:solidFill>
          <a:latin typeface="Verdana" pitchFamily="34" charset="0"/>
          <a:ea typeface="隶书" pitchFamily="49" charset="-122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3300"/>
          </a:solidFill>
          <a:latin typeface="Verdana" pitchFamily="34" charset="0"/>
          <a:ea typeface="隶书" pitchFamily="49" charset="-122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3300"/>
          </a:solidFill>
          <a:latin typeface="Verdana" pitchFamily="34" charset="0"/>
          <a:ea typeface="隶书" pitchFamily="49" charset="-122"/>
        </a:defRPr>
      </a:lvl9pPr>
    </p:titleStyle>
    <p:bodyStyle>
      <a:lvl1pPr marL="469900" indent="-4699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Blip>
          <a:blip r:embed="rId14"/>
        </a:buBlip>
        <a:defRPr sz="3000">
          <a:solidFill>
            <a:srgbClr val="000066"/>
          </a:solidFill>
          <a:latin typeface="+mn-lt"/>
          <a:ea typeface="+mn-ea"/>
          <a:cs typeface="+mn-cs"/>
        </a:defRPr>
      </a:lvl1pPr>
      <a:lvl2pPr marL="908050" indent="-4365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Blip>
          <a:blip r:embed="rId15"/>
        </a:buBlip>
        <a:defRPr sz="2600">
          <a:solidFill>
            <a:schemeClr val="folHlink"/>
          </a:solidFill>
          <a:latin typeface="+mn-lt"/>
          <a:ea typeface="+mn-ea"/>
        </a:defRPr>
      </a:lvl2pPr>
      <a:lvl3pPr marL="1304925" indent="-395288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o"/>
        <a:defRPr sz="2400">
          <a:solidFill>
            <a:schemeClr val="folHlink"/>
          </a:solidFill>
          <a:latin typeface="+mn-lt"/>
          <a:ea typeface="+mn-ea"/>
        </a:defRPr>
      </a:lvl3pPr>
      <a:lvl4pPr marL="1693863" indent="-3873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n"/>
        <a:defRPr sz="2000">
          <a:solidFill>
            <a:schemeClr val="folHlink"/>
          </a:solidFill>
          <a:latin typeface="+mn-lt"/>
          <a:ea typeface="+mn-ea"/>
        </a:defRPr>
      </a:lvl4pPr>
      <a:lvl5pPr marL="2093913" indent="-398463" algn="l" rtl="0" eaLnBrk="0" fontAlgn="base" hangingPunct="0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folHlink"/>
          </a:solidFill>
          <a:latin typeface="+mn-lt"/>
          <a:ea typeface="+mn-ea"/>
        </a:defRPr>
      </a:lvl5pPr>
      <a:lvl6pPr marL="2551113" indent="-398463" algn="l" rtl="0" eaLnBrk="0" fontAlgn="base" hangingPunct="0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folHlink"/>
          </a:solidFill>
          <a:latin typeface="+mn-lt"/>
          <a:ea typeface="+mn-ea"/>
        </a:defRPr>
      </a:lvl6pPr>
      <a:lvl7pPr marL="3008313" indent="-398463" algn="l" rtl="0" eaLnBrk="0" fontAlgn="base" hangingPunct="0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folHlink"/>
          </a:solidFill>
          <a:latin typeface="+mn-lt"/>
          <a:ea typeface="+mn-ea"/>
        </a:defRPr>
      </a:lvl7pPr>
      <a:lvl8pPr marL="3465513" indent="-398463" algn="l" rtl="0" eaLnBrk="0" fontAlgn="base" hangingPunct="0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folHlink"/>
          </a:solidFill>
          <a:latin typeface="+mn-lt"/>
          <a:ea typeface="+mn-ea"/>
        </a:defRPr>
      </a:lvl8pPr>
      <a:lvl9pPr marL="3922713" indent="-398463" algn="l" rtl="0" eaLnBrk="0" fontAlgn="base" hangingPunct="0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folHlink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矩形 56"/>
          <p:cNvSpPr>
            <a:spLocks noChangeArrowheads="1"/>
          </p:cNvSpPr>
          <p:nvPr/>
        </p:nvSpPr>
        <p:spPr bwMode="auto">
          <a:xfrm>
            <a:off x="609600" y="1219200"/>
            <a:ext cx="78486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 eaLnBrk="1" hangingPunct="1">
              <a:buFont typeface="Arial" charset="0"/>
              <a:buNone/>
            </a:pPr>
            <a:r>
              <a:rPr lang="zh-CN" altLang="en-US" sz="3600" b="1">
                <a:solidFill>
                  <a:srgbClr val="C00000"/>
                </a:solidFill>
                <a:latin typeface="方正小标宋简体" pitchFamily="65" charset="-122"/>
                <a:ea typeface="方正小标宋简体" pitchFamily="65" charset="-122"/>
              </a:rPr>
              <a:t>国家建设高水平大学公派研究生项目联合培养博士校内评审</a:t>
            </a:r>
            <a:endParaRPr lang="en-US" altLang="zh-CN" sz="3600" b="1">
              <a:solidFill>
                <a:srgbClr val="C00000"/>
              </a:solidFill>
              <a:latin typeface="方正小标宋简体" pitchFamily="65" charset="-122"/>
              <a:ea typeface="方正小标宋简体" pitchFamily="65" charset="-122"/>
            </a:endParaRPr>
          </a:p>
        </p:txBody>
      </p:sp>
      <p:sp>
        <p:nvSpPr>
          <p:cNvPr id="3075" name="Text Box 6"/>
          <p:cNvSpPr txBox="1">
            <a:spLocks noChangeArrowheads="1"/>
          </p:cNvSpPr>
          <p:nvPr/>
        </p:nvSpPr>
        <p:spPr bwMode="auto">
          <a:xfrm>
            <a:off x="2676525" y="3733800"/>
            <a:ext cx="4500563" cy="163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400">
                <a:solidFill>
                  <a:srgbClr val="FFFF00"/>
                </a:solidFill>
                <a:latin typeface="Arial Unicode MS" pitchFamily="34" charset="-122"/>
                <a:ea typeface="Arial Unicode MS" pitchFamily="34" charset="-122"/>
                <a:cs typeface="Arial Unicode MS" pitchFamily="34" charset="-122"/>
              </a:defRPr>
            </a:lvl1pPr>
            <a:lvl2pPr marL="742950" indent="-285750">
              <a:defRPr sz="1400">
                <a:solidFill>
                  <a:srgbClr val="FFFF00"/>
                </a:solidFill>
                <a:latin typeface="Arial Unicode MS" pitchFamily="34" charset="-122"/>
                <a:ea typeface="Arial Unicode MS" pitchFamily="34" charset="-122"/>
                <a:cs typeface="Arial Unicode MS" pitchFamily="34" charset="-122"/>
              </a:defRPr>
            </a:lvl2pPr>
            <a:lvl3pPr marL="1143000" indent="-228600">
              <a:defRPr sz="1400">
                <a:solidFill>
                  <a:srgbClr val="FFFF00"/>
                </a:solidFill>
                <a:latin typeface="Arial Unicode MS" pitchFamily="34" charset="-122"/>
                <a:ea typeface="Arial Unicode MS" pitchFamily="34" charset="-122"/>
                <a:cs typeface="Arial Unicode MS" pitchFamily="34" charset="-122"/>
              </a:defRPr>
            </a:lvl3pPr>
            <a:lvl4pPr marL="1600200" indent="-228600">
              <a:defRPr sz="1400">
                <a:solidFill>
                  <a:srgbClr val="FFFF00"/>
                </a:solidFill>
                <a:latin typeface="Arial Unicode MS" pitchFamily="34" charset="-122"/>
                <a:ea typeface="Arial Unicode MS" pitchFamily="34" charset="-122"/>
                <a:cs typeface="Arial Unicode MS" pitchFamily="34" charset="-122"/>
              </a:defRPr>
            </a:lvl4pPr>
            <a:lvl5pPr marL="2057400" indent="-228600">
              <a:defRPr sz="1400">
                <a:solidFill>
                  <a:srgbClr val="FFFF00"/>
                </a:solidFill>
                <a:latin typeface="Arial Unicode MS" pitchFamily="34" charset="-122"/>
                <a:ea typeface="Arial Unicode MS" pitchFamily="34" charset="-122"/>
                <a:cs typeface="Arial Unicode MS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FFFF00"/>
                </a:solidFill>
                <a:latin typeface="Arial Unicode MS" pitchFamily="34" charset="-122"/>
                <a:ea typeface="Arial Unicode MS" pitchFamily="34" charset="-122"/>
                <a:cs typeface="Arial Unicode MS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FFFF00"/>
                </a:solidFill>
                <a:latin typeface="Arial Unicode MS" pitchFamily="34" charset="-122"/>
                <a:ea typeface="Arial Unicode MS" pitchFamily="34" charset="-122"/>
                <a:cs typeface="Arial Unicode MS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FFFF00"/>
                </a:solidFill>
                <a:latin typeface="Arial Unicode MS" pitchFamily="34" charset="-122"/>
                <a:ea typeface="Arial Unicode MS" pitchFamily="34" charset="-122"/>
                <a:cs typeface="Arial Unicode MS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FFFF00"/>
                </a:solidFill>
                <a:latin typeface="Arial Unicode MS" pitchFamily="34" charset="-122"/>
                <a:ea typeface="Arial Unicode MS" pitchFamily="34" charset="-122"/>
                <a:cs typeface="Arial Unicode MS" pitchFamily="34" charset="-122"/>
              </a:defRPr>
            </a:lvl9pPr>
          </a:lstStyle>
          <a:p>
            <a:pPr eaLnBrk="1" hangingPunct="1">
              <a:buFont typeface="Arial" charset="0"/>
              <a:buNone/>
            </a:pPr>
            <a:r>
              <a:rPr lang="zh-CN" altLang="en-US" sz="2000" dirty="0">
                <a:solidFill>
                  <a:srgbClr val="000000"/>
                </a:solidFill>
                <a:latin typeface="方正小标宋简体" pitchFamily="65" charset="-122"/>
                <a:ea typeface="方正小标宋简体" pitchFamily="65" charset="-122"/>
              </a:rPr>
              <a:t>学        号：</a:t>
            </a:r>
            <a:endParaRPr lang="en-US" altLang="zh-CN" sz="2000" dirty="0">
              <a:solidFill>
                <a:srgbClr val="000000"/>
              </a:solidFill>
              <a:latin typeface="方正小标宋简体" pitchFamily="65" charset="-122"/>
              <a:ea typeface="方正小标宋简体" pitchFamily="65" charset="-122"/>
            </a:endParaRPr>
          </a:p>
          <a:p>
            <a:pPr eaLnBrk="1" hangingPunct="1">
              <a:buFont typeface="Arial" charset="0"/>
              <a:buNone/>
            </a:pPr>
            <a:r>
              <a:rPr lang="zh-CN" altLang="en-US" sz="2000" dirty="0">
                <a:solidFill>
                  <a:srgbClr val="000000"/>
                </a:solidFill>
                <a:latin typeface="方正小标宋简体" pitchFamily="65" charset="-122"/>
                <a:ea typeface="方正小标宋简体" pitchFamily="65" charset="-122"/>
              </a:rPr>
              <a:t>学生姓名：</a:t>
            </a:r>
            <a:endParaRPr lang="en-US" altLang="zh-CN" sz="2000" dirty="0">
              <a:solidFill>
                <a:srgbClr val="000000"/>
              </a:solidFill>
              <a:latin typeface="方正小标宋简体" pitchFamily="65" charset="-122"/>
              <a:ea typeface="方正小标宋简体" pitchFamily="65" charset="-122"/>
            </a:endParaRPr>
          </a:p>
          <a:p>
            <a:pPr eaLnBrk="1" hangingPunct="1">
              <a:buFont typeface="Arial" charset="0"/>
              <a:buNone/>
            </a:pPr>
            <a:r>
              <a:rPr lang="zh-CN" altLang="en-US" sz="2000" dirty="0">
                <a:solidFill>
                  <a:srgbClr val="000000"/>
                </a:solidFill>
                <a:latin typeface="方正小标宋简体" pitchFamily="65" charset="-122"/>
                <a:ea typeface="方正小标宋简体" pitchFamily="65" charset="-122"/>
              </a:rPr>
              <a:t>所在学院（学部、校区）：</a:t>
            </a:r>
            <a:endParaRPr lang="en-US" altLang="zh-CN" sz="2000" dirty="0">
              <a:solidFill>
                <a:srgbClr val="000000"/>
              </a:solidFill>
              <a:latin typeface="方正小标宋简体" pitchFamily="65" charset="-122"/>
              <a:ea typeface="方正小标宋简体" pitchFamily="65" charset="-122"/>
            </a:endParaRPr>
          </a:p>
          <a:p>
            <a:pPr eaLnBrk="1" hangingPunct="1">
              <a:buFont typeface="Arial" charset="0"/>
              <a:buNone/>
            </a:pPr>
            <a:r>
              <a:rPr lang="zh-CN" altLang="en-US" sz="2000" dirty="0">
                <a:solidFill>
                  <a:srgbClr val="000000"/>
                </a:solidFill>
                <a:latin typeface="方正小标宋简体" pitchFamily="65" charset="-122"/>
                <a:ea typeface="方正小标宋简体" pitchFamily="65" charset="-122"/>
              </a:rPr>
              <a:t>所在学科：</a:t>
            </a:r>
            <a:endParaRPr lang="en-US" altLang="zh-CN" sz="2000" dirty="0">
              <a:solidFill>
                <a:srgbClr val="000000"/>
              </a:solidFill>
              <a:latin typeface="方正小标宋简体" pitchFamily="65" charset="-122"/>
              <a:ea typeface="方正小标宋简体" pitchFamily="65" charset="-122"/>
            </a:endParaRPr>
          </a:p>
          <a:p>
            <a:pPr eaLnBrk="1" hangingPunct="1">
              <a:buFont typeface="Arial" charset="0"/>
              <a:buNone/>
            </a:pPr>
            <a:r>
              <a:rPr lang="zh-CN" altLang="en-US" sz="2000" dirty="0">
                <a:solidFill>
                  <a:srgbClr val="000000"/>
                </a:solidFill>
                <a:latin typeface="方正小标宋简体" pitchFamily="65" charset="-122"/>
                <a:ea typeface="方正小标宋简体" pitchFamily="65" charset="-122"/>
              </a:rPr>
              <a:t>导师姓名：         教授</a:t>
            </a:r>
            <a:endParaRPr lang="zh-CN" altLang="en-US" sz="2000" b="1" dirty="0">
              <a:solidFill>
                <a:srgbClr val="000000"/>
              </a:solidFill>
              <a:latin typeface="方正小标宋简体" pitchFamily="65" charset="-122"/>
              <a:ea typeface="方正小标宋简体" pitchFamily="65" charset="-122"/>
            </a:endParaRPr>
          </a:p>
        </p:txBody>
      </p:sp>
      <p:sp>
        <p:nvSpPr>
          <p:cNvPr id="3076" name="矩形 56"/>
          <p:cNvSpPr>
            <a:spLocks noChangeArrowheads="1"/>
          </p:cNvSpPr>
          <p:nvPr/>
        </p:nvSpPr>
        <p:spPr bwMode="auto">
          <a:xfrm>
            <a:off x="3429000" y="6096000"/>
            <a:ext cx="22098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 eaLnBrk="1" hangingPunct="1">
              <a:buFont typeface="Arial" charset="0"/>
              <a:buNone/>
            </a:pPr>
            <a:r>
              <a:rPr lang="en-US" altLang="zh-CN" sz="1800" dirty="0">
                <a:solidFill>
                  <a:schemeClr val="tx1"/>
                </a:solidFill>
                <a:latin typeface="方正小标宋简体" pitchFamily="65" charset="-122"/>
                <a:ea typeface="方正小标宋简体" pitchFamily="65" charset="-122"/>
              </a:rPr>
              <a:t>2025</a:t>
            </a:r>
            <a:r>
              <a:rPr lang="zh-CN" altLang="en-US" sz="1800" dirty="0">
                <a:solidFill>
                  <a:schemeClr val="tx1"/>
                </a:solidFill>
                <a:latin typeface="方正小标宋简体" pitchFamily="65" charset="-122"/>
                <a:ea typeface="方正小标宋简体" pitchFamily="65" charset="-122"/>
              </a:rPr>
              <a:t>年</a:t>
            </a:r>
            <a:r>
              <a:rPr lang="en-US" altLang="zh-CN" sz="1800" dirty="0">
                <a:solidFill>
                  <a:schemeClr val="tx1"/>
                </a:solidFill>
                <a:latin typeface="方正小标宋简体" pitchFamily="65" charset="-122"/>
                <a:ea typeface="方正小标宋简体" pitchFamily="65" charset="-122"/>
              </a:rPr>
              <a:t>3</a:t>
            </a:r>
            <a:r>
              <a:rPr lang="zh-CN" altLang="en-US" sz="1800" dirty="0">
                <a:solidFill>
                  <a:schemeClr val="tx1"/>
                </a:solidFill>
                <a:latin typeface="方正小标宋简体" pitchFamily="65" charset="-122"/>
                <a:ea typeface="方正小标宋简体" pitchFamily="65" charset="-122"/>
              </a:rPr>
              <a:t>月</a:t>
            </a:r>
            <a:endParaRPr lang="en-US" altLang="zh-CN" sz="1800" dirty="0">
              <a:solidFill>
                <a:schemeClr val="tx1"/>
              </a:solidFill>
              <a:latin typeface="方正小标宋简体" pitchFamily="65" charset="-122"/>
              <a:ea typeface="方正小标宋简体" pitchFamily="65" charset="-122"/>
            </a:endParaRPr>
          </a:p>
        </p:txBody>
      </p:sp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内容占位符 2"/>
          <p:cNvSpPr txBox="1">
            <a:spLocks noChangeArrowheads="1"/>
          </p:cNvSpPr>
          <p:nvPr/>
        </p:nvSpPr>
        <p:spPr bwMode="auto">
          <a:xfrm>
            <a:off x="609600" y="1295400"/>
            <a:ext cx="7924800" cy="47244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469900" indent="-469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Blip>
                <a:blip r:embed="rId2"/>
              </a:buBlip>
              <a:defRPr sz="3000">
                <a:solidFill>
                  <a:srgbClr val="000066"/>
                </a:solidFill>
                <a:latin typeface="+mn-lt"/>
                <a:ea typeface="+mn-ea"/>
                <a:cs typeface="+mn-cs"/>
              </a:defRPr>
            </a:lvl1pPr>
            <a:lvl2pPr marL="908050" indent="-436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Blip>
                <a:blip r:embed="rId3"/>
              </a:buBlip>
              <a:defRPr sz="2600">
                <a:solidFill>
                  <a:schemeClr val="folHlink"/>
                </a:solidFill>
                <a:latin typeface="+mn-lt"/>
                <a:ea typeface="+mn-ea"/>
              </a:defRPr>
            </a:lvl2pPr>
            <a:lvl3pPr marL="1304925" indent="-39528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Char char="o"/>
              <a:defRPr sz="2400">
                <a:solidFill>
                  <a:schemeClr val="folHlink"/>
                </a:solidFill>
                <a:latin typeface="+mn-lt"/>
                <a:ea typeface="+mn-ea"/>
              </a:defRPr>
            </a:lvl3pPr>
            <a:lvl4pPr marL="1693863" indent="-3873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Char char="n"/>
              <a:defRPr sz="2000">
                <a:solidFill>
                  <a:schemeClr val="folHlink"/>
                </a:solidFill>
                <a:latin typeface="+mn-lt"/>
                <a:ea typeface="+mn-ea"/>
              </a:defRPr>
            </a:lvl4pPr>
            <a:lvl5pPr marL="2093913" indent="-398463" algn="l" rtl="0" eaLnBrk="0" fontAlgn="base" hangingPunct="0">
              <a:spcBef>
                <a:spcPct val="25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Char char="§"/>
              <a:defRPr sz="2000">
                <a:solidFill>
                  <a:schemeClr val="folHlink"/>
                </a:solidFill>
                <a:latin typeface="+mn-lt"/>
                <a:ea typeface="+mn-ea"/>
              </a:defRPr>
            </a:lvl5pPr>
            <a:lvl6pPr marL="2551113" indent="-398463" algn="l" rtl="0" eaLnBrk="0" fontAlgn="base" hangingPunct="0">
              <a:spcBef>
                <a:spcPct val="25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Char char="§"/>
              <a:defRPr sz="2000">
                <a:solidFill>
                  <a:schemeClr val="folHlink"/>
                </a:solidFill>
                <a:latin typeface="+mn-lt"/>
                <a:ea typeface="+mn-ea"/>
              </a:defRPr>
            </a:lvl6pPr>
            <a:lvl7pPr marL="3008313" indent="-398463" algn="l" rtl="0" eaLnBrk="0" fontAlgn="base" hangingPunct="0">
              <a:spcBef>
                <a:spcPct val="25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Char char="§"/>
              <a:defRPr sz="2000">
                <a:solidFill>
                  <a:schemeClr val="folHlink"/>
                </a:solidFill>
                <a:latin typeface="+mn-lt"/>
                <a:ea typeface="+mn-ea"/>
              </a:defRPr>
            </a:lvl7pPr>
            <a:lvl8pPr marL="3465513" indent="-398463" algn="l" rtl="0" eaLnBrk="0" fontAlgn="base" hangingPunct="0">
              <a:spcBef>
                <a:spcPct val="25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Char char="§"/>
              <a:defRPr sz="2000">
                <a:solidFill>
                  <a:schemeClr val="folHlink"/>
                </a:solidFill>
                <a:latin typeface="+mn-lt"/>
                <a:ea typeface="+mn-ea"/>
              </a:defRPr>
            </a:lvl8pPr>
            <a:lvl9pPr marL="3922713" indent="-398463" algn="l" rtl="0" eaLnBrk="0" fontAlgn="base" hangingPunct="0">
              <a:spcBef>
                <a:spcPct val="25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Char char="§"/>
              <a:defRPr sz="2000">
                <a:solidFill>
                  <a:schemeClr val="folHlink"/>
                </a:solidFill>
                <a:latin typeface="+mn-lt"/>
                <a:ea typeface="+mn-ea"/>
              </a:defRPr>
            </a:lvl9pPr>
          </a:lstStyle>
          <a:p>
            <a:pPr>
              <a:defRPr/>
            </a:pPr>
            <a:endParaRPr lang="en-US" altLang="zh-CN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>
              <a:defRPr/>
            </a:pPr>
            <a:r>
              <a:rPr lang="zh-CN" altLang="en-US" sz="2400" b="1" dirty="0">
                <a:solidFill>
                  <a:schemeClr val="tx1"/>
                </a:solidFill>
                <a:latin typeface="Times New Roman" pitchFamily="18" charset="0"/>
                <a:ea typeface="楷体" pitchFamily="49" charset="-122"/>
              </a:rPr>
              <a:t>个人基本情况</a:t>
            </a:r>
            <a:r>
              <a:rPr lang="zh-CN" altLang="en-US" sz="2400" b="1" dirty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</a:rPr>
              <a:t>（</a:t>
            </a:r>
            <a:r>
              <a:rPr lang="zh-CN" altLang="en-US" sz="2400" b="1" i="1" dirty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</a:rPr>
              <a:t>包括基本信息、学术研究方向和已经取得的学术研究成果）</a:t>
            </a:r>
          </a:p>
          <a:p>
            <a:pPr>
              <a:defRPr/>
            </a:pPr>
            <a:r>
              <a:rPr lang="zh-CN" altLang="en-US" sz="2400" b="1" dirty="0">
                <a:solidFill>
                  <a:schemeClr val="tx1"/>
                </a:solidFill>
                <a:latin typeface="Times New Roman" pitchFamily="18" charset="0"/>
                <a:ea typeface="楷体" pitchFamily="49" charset="-122"/>
              </a:rPr>
              <a:t>拟留学单位及学科水平</a:t>
            </a:r>
            <a:endParaRPr lang="en-US" altLang="zh-CN" sz="2400" b="1" dirty="0">
              <a:solidFill>
                <a:schemeClr val="tx1"/>
              </a:solidFill>
              <a:latin typeface="Times New Roman" pitchFamily="18" charset="0"/>
              <a:ea typeface="楷体" pitchFamily="49" charset="-122"/>
            </a:endParaRPr>
          </a:p>
          <a:p>
            <a:pPr>
              <a:defRPr/>
            </a:pPr>
            <a:r>
              <a:rPr lang="zh-CN" altLang="en-US" sz="2400" b="1" dirty="0">
                <a:solidFill>
                  <a:schemeClr val="tx1"/>
                </a:solidFill>
                <a:latin typeface="Times New Roman" pitchFamily="18" charset="0"/>
                <a:ea typeface="楷体" pitchFamily="49" charset="-122"/>
              </a:rPr>
              <a:t>国外导师情况</a:t>
            </a:r>
            <a:endParaRPr lang="en-US" altLang="zh-CN" sz="2400" b="1" dirty="0">
              <a:solidFill>
                <a:schemeClr val="tx1"/>
              </a:solidFill>
              <a:latin typeface="Times New Roman" pitchFamily="18" charset="0"/>
              <a:ea typeface="楷体" pitchFamily="49" charset="-122"/>
            </a:endParaRPr>
          </a:p>
          <a:p>
            <a:pPr>
              <a:defRPr/>
            </a:pPr>
            <a:r>
              <a:rPr lang="zh-CN" altLang="en-US" sz="2400" b="1" dirty="0">
                <a:solidFill>
                  <a:schemeClr val="tx1"/>
                </a:solidFill>
                <a:latin typeface="Times New Roman" pitchFamily="18" charset="0"/>
                <a:ea typeface="楷体" pitchFamily="49" charset="-122"/>
              </a:rPr>
              <a:t>双方合作情况</a:t>
            </a:r>
            <a:r>
              <a:rPr lang="zh-CN" altLang="en-US" sz="2400" b="1" i="1" dirty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</a:rPr>
              <a:t>（如有）</a:t>
            </a:r>
            <a:endParaRPr lang="en-US" altLang="zh-CN" sz="2400" b="1" i="1" dirty="0">
              <a:solidFill>
                <a:srgbClr val="FF0000"/>
              </a:solidFill>
              <a:latin typeface="Times New Roman" pitchFamily="18" charset="0"/>
              <a:ea typeface="楷体" pitchFamily="49" charset="-122"/>
            </a:endParaRPr>
          </a:p>
          <a:p>
            <a:pPr>
              <a:defRPr/>
            </a:pPr>
            <a:r>
              <a:rPr lang="zh-CN" altLang="en-US" sz="2400" b="1" dirty="0">
                <a:solidFill>
                  <a:schemeClr val="tx1"/>
                </a:solidFill>
                <a:latin typeface="Times New Roman" pitchFamily="18" charset="0"/>
                <a:ea typeface="楷体" pitchFamily="49" charset="-122"/>
              </a:rPr>
              <a:t>出国学习目的及研究计划</a:t>
            </a:r>
            <a:r>
              <a:rPr lang="zh-CN" altLang="en-US" sz="2400" b="1" i="1" dirty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</a:rPr>
              <a:t>（出国留学计划应与博士毕业课题相关）</a:t>
            </a:r>
            <a:endParaRPr lang="en-US" altLang="zh-CN" sz="2400" b="1" i="1" dirty="0">
              <a:solidFill>
                <a:srgbClr val="FF0000"/>
              </a:solidFill>
              <a:latin typeface="Times New Roman" pitchFamily="18" charset="0"/>
              <a:ea typeface="楷体" pitchFamily="49" charset="-122"/>
            </a:endParaRPr>
          </a:p>
          <a:p>
            <a:pPr>
              <a:defRPr/>
            </a:pPr>
            <a:r>
              <a:rPr lang="zh-CN" altLang="en-US" sz="2400" b="1" dirty="0">
                <a:solidFill>
                  <a:schemeClr val="tx1"/>
                </a:solidFill>
                <a:latin typeface="Times New Roman" pitchFamily="18" charset="0"/>
                <a:ea typeface="楷体" pitchFamily="49" charset="-122"/>
              </a:rPr>
              <a:t>出国留学</a:t>
            </a:r>
            <a:r>
              <a:rPr lang="zh-CN" altLang="en-US" sz="2400" b="1">
                <a:solidFill>
                  <a:schemeClr val="tx1"/>
                </a:solidFill>
                <a:latin typeface="Times New Roman" pitchFamily="18" charset="0"/>
                <a:ea typeface="楷体" pitchFamily="49" charset="-122"/>
              </a:rPr>
              <a:t>计划的可行性与必要性</a:t>
            </a:r>
            <a:endParaRPr lang="en-US" altLang="zh-CN" sz="2400" b="1" dirty="0">
              <a:solidFill>
                <a:schemeClr val="tx1"/>
              </a:solidFill>
              <a:latin typeface="Times New Roman" pitchFamily="18" charset="0"/>
              <a:ea typeface="楷体" pitchFamily="49" charset="-122"/>
            </a:endParaRPr>
          </a:p>
          <a:p>
            <a:pPr marL="0" indent="0">
              <a:buFont typeface="Wingdings" pitchFamily="2" charset="2"/>
              <a:buNone/>
              <a:defRPr/>
            </a:pPr>
            <a:endParaRPr lang="en-US" altLang="zh-CN" sz="2400" b="1" dirty="0">
              <a:solidFill>
                <a:schemeClr val="tx1"/>
              </a:solidFill>
              <a:latin typeface="Times New Roman" pitchFamily="18" charset="0"/>
              <a:ea typeface="楷体" pitchFamily="49" charset="-122"/>
            </a:endParaRPr>
          </a:p>
          <a:p>
            <a:pPr>
              <a:buFont typeface="Wingdings" pitchFamily="2" charset="2"/>
              <a:buNone/>
              <a:defRPr/>
            </a:pPr>
            <a:endParaRPr lang="en-US" altLang="zh-CN" sz="2400" b="1" dirty="0">
              <a:solidFill>
                <a:schemeClr val="tx1"/>
              </a:solidFill>
              <a:latin typeface="Times New Roman" pitchFamily="18" charset="0"/>
              <a:ea typeface="楷体" pitchFamily="49" charset="-122"/>
            </a:endParaRPr>
          </a:p>
          <a:p>
            <a:pPr>
              <a:defRPr/>
            </a:pPr>
            <a:endParaRPr lang="en-US" altLang="zh-CN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>
              <a:defRPr/>
            </a:pPr>
            <a:endParaRPr lang="zh-CN" altLang="en-US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4099" name="标题 1"/>
          <p:cNvSpPr txBox="1">
            <a:spLocks noChangeArrowheads="1"/>
          </p:cNvSpPr>
          <p:nvPr/>
        </p:nvSpPr>
        <p:spPr bwMode="auto">
          <a:xfrm>
            <a:off x="609600" y="304800"/>
            <a:ext cx="80010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sz="1400">
                <a:solidFill>
                  <a:srgbClr val="FFFF00"/>
                </a:solidFill>
                <a:latin typeface="Arial Unicode MS" pitchFamily="34" charset="-122"/>
                <a:ea typeface="Arial Unicode MS" pitchFamily="34" charset="-122"/>
                <a:cs typeface="Arial Unicode MS" pitchFamily="34" charset="-122"/>
              </a:defRPr>
            </a:lvl1pPr>
            <a:lvl2pPr marL="742950" indent="-285750">
              <a:defRPr sz="1400">
                <a:solidFill>
                  <a:srgbClr val="FFFF00"/>
                </a:solidFill>
                <a:latin typeface="Arial Unicode MS" pitchFamily="34" charset="-122"/>
                <a:ea typeface="Arial Unicode MS" pitchFamily="34" charset="-122"/>
                <a:cs typeface="Arial Unicode MS" pitchFamily="34" charset="-122"/>
              </a:defRPr>
            </a:lvl2pPr>
            <a:lvl3pPr marL="1143000" indent="-228600">
              <a:defRPr sz="1400">
                <a:solidFill>
                  <a:srgbClr val="FFFF00"/>
                </a:solidFill>
                <a:latin typeface="Arial Unicode MS" pitchFamily="34" charset="-122"/>
                <a:ea typeface="Arial Unicode MS" pitchFamily="34" charset="-122"/>
                <a:cs typeface="Arial Unicode MS" pitchFamily="34" charset="-122"/>
              </a:defRPr>
            </a:lvl3pPr>
            <a:lvl4pPr marL="1600200" indent="-228600">
              <a:defRPr sz="1400">
                <a:solidFill>
                  <a:srgbClr val="FFFF00"/>
                </a:solidFill>
                <a:latin typeface="Arial Unicode MS" pitchFamily="34" charset="-122"/>
                <a:ea typeface="Arial Unicode MS" pitchFamily="34" charset="-122"/>
                <a:cs typeface="Arial Unicode MS" pitchFamily="34" charset="-122"/>
              </a:defRPr>
            </a:lvl4pPr>
            <a:lvl5pPr marL="2057400" indent="-228600">
              <a:defRPr sz="1400">
                <a:solidFill>
                  <a:srgbClr val="FFFF00"/>
                </a:solidFill>
                <a:latin typeface="Arial Unicode MS" pitchFamily="34" charset="-122"/>
                <a:ea typeface="Arial Unicode MS" pitchFamily="34" charset="-122"/>
                <a:cs typeface="Arial Unicode MS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FFFF00"/>
                </a:solidFill>
                <a:latin typeface="Arial Unicode MS" pitchFamily="34" charset="-122"/>
                <a:ea typeface="Arial Unicode MS" pitchFamily="34" charset="-122"/>
                <a:cs typeface="Arial Unicode MS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FFFF00"/>
                </a:solidFill>
                <a:latin typeface="Arial Unicode MS" pitchFamily="34" charset="-122"/>
                <a:ea typeface="Arial Unicode MS" pitchFamily="34" charset="-122"/>
                <a:cs typeface="Arial Unicode MS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FFFF00"/>
                </a:solidFill>
                <a:latin typeface="Arial Unicode MS" pitchFamily="34" charset="-122"/>
                <a:ea typeface="Arial Unicode MS" pitchFamily="34" charset="-122"/>
                <a:cs typeface="Arial Unicode MS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FFFF00"/>
                </a:solidFill>
                <a:latin typeface="Arial Unicode MS" pitchFamily="34" charset="-122"/>
                <a:ea typeface="Arial Unicode MS" pitchFamily="34" charset="-122"/>
                <a:cs typeface="Arial Unicode MS" pitchFamily="34" charset="-122"/>
              </a:defRPr>
            </a:lvl9pPr>
          </a:lstStyle>
          <a:p>
            <a:pPr algn="ctr"/>
            <a:r>
              <a:rPr lang="zh-CN" altLang="en-US" sz="3200" b="1">
                <a:solidFill>
                  <a:srgbClr val="000000"/>
                </a:solidFill>
                <a:latin typeface="仿宋" pitchFamily="49" charset="-122"/>
                <a:ea typeface="仿宋" pitchFamily="49" charset="-122"/>
              </a:rPr>
              <a:t>提    纲</a:t>
            </a:r>
          </a:p>
        </p:txBody>
      </p:sp>
    </p:spTree>
  </p:cSld>
  <p:clrMapOvr>
    <a:masterClrMapping/>
  </p:clrMapOvr>
  <p:transition/>
</p:sld>
</file>

<file path=ppt/theme/theme1.xml><?xml version="1.0" encoding="utf-8"?>
<a:theme xmlns:a="http://schemas.openxmlformats.org/drawingml/2006/main" name="Key Lab">
  <a:themeElements>
    <a:clrScheme name="Key Lab 9">
      <a:dk1>
        <a:srgbClr val="000000"/>
      </a:dk1>
      <a:lt1>
        <a:srgbClr val="FFFFFF"/>
      </a:lt1>
      <a:dk2>
        <a:srgbClr val="000000"/>
      </a:dk2>
      <a:lt2>
        <a:srgbClr val="DDDDDD"/>
      </a:lt2>
      <a:accent1>
        <a:srgbClr val="A3B2C1"/>
      </a:accent1>
      <a:accent2>
        <a:srgbClr val="CC0000"/>
      </a:accent2>
      <a:accent3>
        <a:srgbClr val="FFFFFF"/>
      </a:accent3>
      <a:accent4>
        <a:srgbClr val="000000"/>
      </a:accent4>
      <a:accent5>
        <a:srgbClr val="CED5DD"/>
      </a:accent5>
      <a:accent6>
        <a:srgbClr val="B90000"/>
      </a:accent6>
      <a:hlink>
        <a:srgbClr val="336699"/>
      </a:hlink>
      <a:folHlink>
        <a:srgbClr val="003366"/>
      </a:folHlink>
    </a:clrScheme>
    <a:fontScheme name="Key Lab">
      <a:majorFont>
        <a:latin typeface="Verdana"/>
        <a:ea typeface="隶书"/>
        <a:cs typeface=""/>
      </a:majorFont>
      <a:minorFont>
        <a:latin typeface="Verdana"/>
        <a:ea typeface="黑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itchFamily="34" charset="0"/>
          <a:buNone/>
          <a:tabLst/>
          <a:defRPr kumimoji="0" lang="zh-CN" altLang="zh-CN" sz="1400" b="0" i="0" u="none" strike="noStrike" cap="none" normalizeH="0" baseline="0" smtClean="0">
            <a:ln>
              <a:noFill/>
            </a:ln>
            <a:solidFill>
              <a:srgbClr val="FFFF00"/>
            </a:solidFill>
            <a:effectLst/>
            <a:latin typeface="Arial Unicode MS" pitchFamily="34" charset="-122"/>
            <a:ea typeface="Arial Unicode MS" pitchFamily="34" charset="-122"/>
            <a:cs typeface="Arial Unicode MS" pitchFamily="34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itchFamily="34" charset="0"/>
          <a:buNone/>
          <a:tabLst/>
          <a:defRPr kumimoji="0" lang="zh-CN" altLang="zh-CN" sz="1400" b="0" i="0" u="none" strike="noStrike" cap="none" normalizeH="0" baseline="0" smtClean="0">
            <a:ln>
              <a:noFill/>
            </a:ln>
            <a:solidFill>
              <a:srgbClr val="FFFF00"/>
            </a:solidFill>
            <a:effectLst/>
            <a:latin typeface="Arial Unicode MS" pitchFamily="34" charset="-122"/>
            <a:ea typeface="Arial Unicode MS" pitchFamily="34" charset="-122"/>
            <a:cs typeface="Arial Unicode MS" pitchFamily="34" charset="-122"/>
          </a:defRPr>
        </a:defPPr>
      </a:lstStyle>
    </a:lnDef>
  </a:objectDefaults>
  <a:extraClrSchemeLst>
    <a:extraClrScheme>
      <a:clrScheme name="Key Lab 1">
        <a:dk1>
          <a:srgbClr val="A50021"/>
        </a:dk1>
        <a:lt1>
          <a:srgbClr val="FFFFFF"/>
        </a:lt1>
        <a:dk2>
          <a:srgbClr val="800000"/>
        </a:dk2>
        <a:lt2>
          <a:srgbClr val="FFFFFF"/>
        </a:lt2>
        <a:accent1>
          <a:srgbClr val="FF9900"/>
        </a:accent1>
        <a:accent2>
          <a:srgbClr val="FF33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E72D00"/>
        </a:accent6>
        <a:hlink>
          <a:srgbClr val="FFFFCC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ey Lab 2">
        <a:dk1>
          <a:srgbClr val="3C001E"/>
        </a:dk1>
        <a:lt1>
          <a:srgbClr val="FFFFFF"/>
        </a:lt1>
        <a:dk2>
          <a:srgbClr val="51072E"/>
        </a:dk2>
        <a:lt2>
          <a:srgbClr val="FFFFFF"/>
        </a:lt2>
        <a:accent1>
          <a:srgbClr val="89A38F"/>
        </a:accent1>
        <a:accent2>
          <a:srgbClr val="666699"/>
        </a:accent2>
        <a:accent3>
          <a:srgbClr val="B3AAAD"/>
        </a:accent3>
        <a:accent4>
          <a:srgbClr val="DADADA"/>
        </a:accent4>
        <a:accent5>
          <a:srgbClr val="C4CEC6"/>
        </a:accent5>
        <a:accent6>
          <a:srgbClr val="5C5C8A"/>
        </a:accent6>
        <a:hlink>
          <a:srgbClr val="80800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ey Lab 3">
        <a:dk1>
          <a:srgbClr val="333333"/>
        </a:dk1>
        <a:lt1>
          <a:srgbClr val="FFFFFF"/>
        </a:lt1>
        <a:dk2>
          <a:srgbClr val="000000"/>
        </a:dk2>
        <a:lt2>
          <a:srgbClr val="FFFFFF"/>
        </a:lt2>
        <a:accent1>
          <a:srgbClr val="3399FF"/>
        </a:accent1>
        <a:accent2>
          <a:srgbClr val="CC0000"/>
        </a:accent2>
        <a:accent3>
          <a:srgbClr val="AAAAAA"/>
        </a:accent3>
        <a:accent4>
          <a:srgbClr val="DADADA"/>
        </a:accent4>
        <a:accent5>
          <a:srgbClr val="ADCAFF"/>
        </a:accent5>
        <a:accent6>
          <a:srgbClr val="B90000"/>
        </a:accent6>
        <a:hlink>
          <a:srgbClr val="666699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ey Lab 4">
        <a:dk1>
          <a:srgbClr val="4B3D1B"/>
        </a:dk1>
        <a:lt1>
          <a:srgbClr val="FFFFFF"/>
        </a:lt1>
        <a:dk2>
          <a:srgbClr val="330000"/>
        </a:dk2>
        <a:lt2>
          <a:srgbClr val="FFFFFF"/>
        </a:lt2>
        <a:accent1>
          <a:srgbClr val="CC9900"/>
        </a:accent1>
        <a:accent2>
          <a:srgbClr val="CC6600"/>
        </a:accent2>
        <a:accent3>
          <a:srgbClr val="ADAAAA"/>
        </a:accent3>
        <a:accent4>
          <a:srgbClr val="DADADA"/>
        </a:accent4>
        <a:accent5>
          <a:srgbClr val="E2CAAA"/>
        </a:accent5>
        <a:accent6>
          <a:srgbClr val="B95C00"/>
        </a:accent6>
        <a:hlink>
          <a:srgbClr val="6666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ey Lab 5">
        <a:dk1>
          <a:srgbClr val="006666"/>
        </a:dk1>
        <a:lt1>
          <a:srgbClr val="FFFFFF"/>
        </a:lt1>
        <a:dk2>
          <a:srgbClr val="003366"/>
        </a:dk2>
        <a:lt2>
          <a:srgbClr val="FFFFFF"/>
        </a:lt2>
        <a:accent1>
          <a:srgbClr val="0099CC"/>
        </a:accent1>
        <a:accent2>
          <a:srgbClr val="6666FF"/>
        </a:accent2>
        <a:accent3>
          <a:srgbClr val="AAADB8"/>
        </a:accent3>
        <a:accent4>
          <a:srgbClr val="DADADA"/>
        </a:accent4>
        <a:accent5>
          <a:srgbClr val="AACAE2"/>
        </a:accent5>
        <a:accent6>
          <a:srgbClr val="5C5CE7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ey Lab 6">
        <a:dk1>
          <a:srgbClr val="003366"/>
        </a:dk1>
        <a:lt1>
          <a:srgbClr val="FFFFFF"/>
        </a:lt1>
        <a:dk2>
          <a:srgbClr val="006666"/>
        </a:dk2>
        <a:lt2>
          <a:srgbClr val="FFFFFF"/>
        </a:lt2>
        <a:accent1>
          <a:srgbClr val="6699FF"/>
        </a:accent1>
        <a:accent2>
          <a:srgbClr val="00CCFF"/>
        </a:accent2>
        <a:accent3>
          <a:srgbClr val="AAB8B8"/>
        </a:accent3>
        <a:accent4>
          <a:srgbClr val="DADADA"/>
        </a:accent4>
        <a:accent5>
          <a:srgbClr val="B8CAFF"/>
        </a:accent5>
        <a:accent6>
          <a:srgbClr val="00B9E7"/>
        </a:accent6>
        <a:hlink>
          <a:srgbClr val="FFFFCC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ey Lab 7">
        <a:dk1>
          <a:srgbClr val="000000"/>
        </a:dk1>
        <a:lt1>
          <a:srgbClr val="619CB1"/>
        </a:lt1>
        <a:dk2>
          <a:srgbClr val="FFFFFF"/>
        </a:dk2>
        <a:lt2>
          <a:srgbClr val="4E899E"/>
        </a:lt2>
        <a:accent1>
          <a:srgbClr val="FFCC00"/>
        </a:accent1>
        <a:accent2>
          <a:srgbClr val="B6523E"/>
        </a:accent2>
        <a:accent3>
          <a:srgbClr val="B7CBD5"/>
        </a:accent3>
        <a:accent4>
          <a:srgbClr val="000000"/>
        </a:accent4>
        <a:accent5>
          <a:srgbClr val="FFE2AA"/>
        </a:accent5>
        <a:accent6>
          <a:srgbClr val="A54937"/>
        </a:accent6>
        <a:hlink>
          <a:srgbClr val="99CC00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ey Lab 8">
        <a:dk1>
          <a:srgbClr val="598600"/>
        </a:dk1>
        <a:lt1>
          <a:srgbClr val="FFFFFF"/>
        </a:lt1>
        <a:dk2>
          <a:srgbClr val="336600"/>
        </a:dk2>
        <a:lt2>
          <a:srgbClr val="FFFFFF"/>
        </a:lt2>
        <a:accent1>
          <a:srgbClr val="33CC33"/>
        </a:accent1>
        <a:accent2>
          <a:srgbClr val="99CC00"/>
        </a:accent2>
        <a:accent3>
          <a:srgbClr val="ADB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FFCC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ey Lab 9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A3B2C1"/>
        </a:accent1>
        <a:accent2>
          <a:srgbClr val="CC0000"/>
        </a:accent2>
        <a:accent3>
          <a:srgbClr val="FFFFFF"/>
        </a:accent3>
        <a:accent4>
          <a:srgbClr val="000000"/>
        </a:accent4>
        <a:accent5>
          <a:srgbClr val="CED5DD"/>
        </a:accent5>
        <a:accent6>
          <a:srgbClr val="B90000"/>
        </a:accent6>
        <a:hlink>
          <a:srgbClr val="336699"/>
        </a:hlink>
        <a:folHlink>
          <a:srgbClr val="00336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Key Lab">
  <a:themeElements>
    <a:clrScheme name="1_Key Lab 9">
      <a:dk1>
        <a:srgbClr val="000000"/>
      </a:dk1>
      <a:lt1>
        <a:srgbClr val="FFFFFF"/>
      </a:lt1>
      <a:dk2>
        <a:srgbClr val="000000"/>
      </a:dk2>
      <a:lt2>
        <a:srgbClr val="DDDDDD"/>
      </a:lt2>
      <a:accent1>
        <a:srgbClr val="A3B2C1"/>
      </a:accent1>
      <a:accent2>
        <a:srgbClr val="CC0000"/>
      </a:accent2>
      <a:accent3>
        <a:srgbClr val="FFFFFF"/>
      </a:accent3>
      <a:accent4>
        <a:srgbClr val="000000"/>
      </a:accent4>
      <a:accent5>
        <a:srgbClr val="CED5DD"/>
      </a:accent5>
      <a:accent6>
        <a:srgbClr val="B90000"/>
      </a:accent6>
      <a:hlink>
        <a:srgbClr val="336699"/>
      </a:hlink>
      <a:folHlink>
        <a:srgbClr val="003366"/>
      </a:folHlink>
    </a:clrScheme>
    <a:fontScheme name="1_Key Lab">
      <a:majorFont>
        <a:latin typeface="Verdana"/>
        <a:ea typeface="隶书"/>
        <a:cs typeface=""/>
      </a:majorFont>
      <a:minorFont>
        <a:latin typeface="Verdana"/>
        <a:ea typeface="黑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itchFamily="34" charset="0"/>
          <a:buNone/>
          <a:tabLst/>
          <a:defRPr kumimoji="0" lang="zh-CN" altLang="zh-CN" sz="1400" b="0" i="0" u="none" strike="noStrike" cap="none" normalizeH="0" baseline="0" smtClean="0">
            <a:ln>
              <a:noFill/>
            </a:ln>
            <a:solidFill>
              <a:srgbClr val="FFFF00"/>
            </a:solidFill>
            <a:effectLst/>
            <a:latin typeface="Arial Unicode MS" pitchFamily="34" charset="-122"/>
            <a:ea typeface="Arial Unicode MS" pitchFamily="34" charset="-122"/>
            <a:cs typeface="Arial Unicode MS" pitchFamily="34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itchFamily="34" charset="0"/>
          <a:buNone/>
          <a:tabLst/>
          <a:defRPr kumimoji="0" lang="zh-CN" altLang="zh-CN" sz="1400" b="0" i="0" u="none" strike="noStrike" cap="none" normalizeH="0" baseline="0" smtClean="0">
            <a:ln>
              <a:noFill/>
            </a:ln>
            <a:solidFill>
              <a:srgbClr val="FFFF00"/>
            </a:solidFill>
            <a:effectLst/>
            <a:latin typeface="Arial Unicode MS" pitchFamily="34" charset="-122"/>
            <a:ea typeface="Arial Unicode MS" pitchFamily="34" charset="-122"/>
            <a:cs typeface="Arial Unicode MS" pitchFamily="34" charset="-122"/>
          </a:defRPr>
        </a:defPPr>
      </a:lstStyle>
    </a:lnDef>
  </a:objectDefaults>
  <a:extraClrSchemeLst>
    <a:extraClrScheme>
      <a:clrScheme name="1_Key Lab 1">
        <a:dk1>
          <a:srgbClr val="A50021"/>
        </a:dk1>
        <a:lt1>
          <a:srgbClr val="FFFFFF"/>
        </a:lt1>
        <a:dk2>
          <a:srgbClr val="800000"/>
        </a:dk2>
        <a:lt2>
          <a:srgbClr val="FFFFFF"/>
        </a:lt2>
        <a:accent1>
          <a:srgbClr val="FF9900"/>
        </a:accent1>
        <a:accent2>
          <a:srgbClr val="FF33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E72D00"/>
        </a:accent6>
        <a:hlink>
          <a:srgbClr val="FFFFCC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Key Lab 2">
        <a:dk1>
          <a:srgbClr val="3C001E"/>
        </a:dk1>
        <a:lt1>
          <a:srgbClr val="FFFFFF"/>
        </a:lt1>
        <a:dk2>
          <a:srgbClr val="51072E"/>
        </a:dk2>
        <a:lt2>
          <a:srgbClr val="FFFFFF"/>
        </a:lt2>
        <a:accent1>
          <a:srgbClr val="89A38F"/>
        </a:accent1>
        <a:accent2>
          <a:srgbClr val="666699"/>
        </a:accent2>
        <a:accent3>
          <a:srgbClr val="B3AAAD"/>
        </a:accent3>
        <a:accent4>
          <a:srgbClr val="DADADA"/>
        </a:accent4>
        <a:accent5>
          <a:srgbClr val="C4CEC6"/>
        </a:accent5>
        <a:accent6>
          <a:srgbClr val="5C5C8A"/>
        </a:accent6>
        <a:hlink>
          <a:srgbClr val="80800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Key Lab 3">
        <a:dk1>
          <a:srgbClr val="333333"/>
        </a:dk1>
        <a:lt1>
          <a:srgbClr val="FFFFFF"/>
        </a:lt1>
        <a:dk2>
          <a:srgbClr val="000000"/>
        </a:dk2>
        <a:lt2>
          <a:srgbClr val="FFFFFF"/>
        </a:lt2>
        <a:accent1>
          <a:srgbClr val="3399FF"/>
        </a:accent1>
        <a:accent2>
          <a:srgbClr val="CC0000"/>
        </a:accent2>
        <a:accent3>
          <a:srgbClr val="AAAAAA"/>
        </a:accent3>
        <a:accent4>
          <a:srgbClr val="DADADA"/>
        </a:accent4>
        <a:accent5>
          <a:srgbClr val="ADCAFF"/>
        </a:accent5>
        <a:accent6>
          <a:srgbClr val="B90000"/>
        </a:accent6>
        <a:hlink>
          <a:srgbClr val="666699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Key Lab 4">
        <a:dk1>
          <a:srgbClr val="4B3D1B"/>
        </a:dk1>
        <a:lt1>
          <a:srgbClr val="FFFFFF"/>
        </a:lt1>
        <a:dk2>
          <a:srgbClr val="330000"/>
        </a:dk2>
        <a:lt2>
          <a:srgbClr val="FFFFFF"/>
        </a:lt2>
        <a:accent1>
          <a:srgbClr val="CC9900"/>
        </a:accent1>
        <a:accent2>
          <a:srgbClr val="CC6600"/>
        </a:accent2>
        <a:accent3>
          <a:srgbClr val="ADAAAA"/>
        </a:accent3>
        <a:accent4>
          <a:srgbClr val="DADADA"/>
        </a:accent4>
        <a:accent5>
          <a:srgbClr val="E2CAAA"/>
        </a:accent5>
        <a:accent6>
          <a:srgbClr val="B95C00"/>
        </a:accent6>
        <a:hlink>
          <a:srgbClr val="6666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Key Lab 5">
        <a:dk1>
          <a:srgbClr val="006666"/>
        </a:dk1>
        <a:lt1>
          <a:srgbClr val="FFFFFF"/>
        </a:lt1>
        <a:dk2>
          <a:srgbClr val="003366"/>
        </a:dk2>
        <a:lt2>
          <a:srgbClr val="FFFFFF"/>
        </a:lt2>
        <a:accent1>
          <a:srgbClr val="0099CC"/>
        </a:accent1>
        <a:accent2>
          <a:srgbClr val="6666FF"/>
        </a:accent2>
        <a:accent3>
          <a:srgbClr val="AAADB8"/>
        </a:accent3>
        <a:accent4>
          <a:srgbClr val="DADADA"/>
        </a:accent4>
        <a:accent5>
          <a:srgbClr val="AACAE2"/>
        </a:accent5>
        <a:accent6>
          <a:srgbClr val="5C5CE7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Key Lab 6">
        <a:dk1>
          <a:srgbClr val="003366"/>
        </a:dk1>
        <a:lt1>
          <a:srgbClr val="FFFFFF"/>
        </a:lt1>
        <a:dk2>
          <a:srgbClr val="006666"/>
        </a:dk2>
        <a:lt2>
          <a:srgbClr val="FFFFFF"/>
        </a:lt2>
        <a:accent1>
          <a:srgbClr val="6699FF"/>
        </a:accent1>
        <a:accent2>
          <a:srgbClr val="00CCFF"/>
        </a:accent2>
        <a:accent3>
          <a:srgbClr val="AAB8B8"/>
        </a:accent3>
        <a:accent4>
          <a:srgbClr val="DADADA"/>
        </a:accent4>
        <a:accent5>
          <a:srgbClr val="B8CAFF"/>
        </a:accent5>
        <a:accent6>
          <a:srgbClr val="00B9E7"/>
        </a:accent6>
        <a:hlink>
          <a:srgbClr val="FFFFCC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Key Lab 7">
        <a:dk1>
          <a:srgbClr val="000000"/>
        </a:dk1>
        <a:lt1>
          <a:srgbClr val="619CB1"/>
        </a:lt1>
        <a:dk2>
          <a:srgbClr val="FFFFFF"/>
        </a:dk2>
        <a:lt2>
          <a:srgbClr val="4E899E"/>
        </a:lt2>
        <a:accent1>
          <a:srgbClr val="FFCC00"/>
        </a:accent1>
        <a:accent2>
          <a:srgbClr val="B6523E"/>
        </a:accent2>
        <a:accent3>
          <a:srgbClr val="B7CBD5"/>
        </a:accent3>
        <a:accent4>
          <a:srgbClr val="000000"/>
        </a:accent4>
        <a:accent5>
          <a:srgbClr val="FFE2AA"/>
        </a:accent5>
        <a:accent6>
          <a:srgbClr val="A54937"/>
        </a:accent6>
        <a:hlink>
          <a:srgbClr val="99CC00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Key Lab 8">
        <a:dk1>
          <a:srgbClr val="598600"/>
        </a:dk1>
        <a:lt1>
          <a:srgbClr val="FFFFFF"/>
        </a:lt1>
        <a:dk2>
          <a:srgbClr val="336600"/>
        </a:dk2>
        <a:lt2>
          <a:srgbClr val="FFFFFF"/>
        </a:lt2>
        <a:accent1>
          <a:srgbClr val="33CC33"/>
        </a:accent1>
        <a:accent2>
          <a:srgbClr val="99CC00"/>
        </a:accent2>
        <a:accent3>
          <a:srgbClr val="ADB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FFCC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Key Lab 9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A3B2C1"/>
        </a:accent1>
        <a:accent2>
          <a:srgbClr val="CC0000"/>
        </a:accent2>
        <a:accent3>
          <a:srgbClr val="FFFFFF"/>
        </a:accent3>
        <a:accent4>
          <a:srgbClr val="000000"/>
        </a:accent4>
        <a:accent5>
          <a:srgbClr val="CED5DD"/>
        </a:accent5>
        <a:accent6>
          <a:srgbClr val="B90000"/>
        </a:accent6>
        <a:hlink>
          <a:srgbClr val="336699"/>
        </a:hlink>
        <a:folHlink>
          <a:srgbClr val="00336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主题​​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369</TotalTime>
  <Pages>0</Pages>
  <Words>98</Words>
  <Characters>0</Characters>
  <Application>Microsoft Office PowerPoint</Application>
  <DocSecurity>0</DocSecurity>
  <PresentationFormat>全屏显示(4:3)</PresentationFormat>
  <Lines>0</Lines>
  <Paragraphs>17</Paragraphs>
  <Slides>2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2</vt:i4>
      </vt:variant>
    </vt:vector>
  </HeadingPairs>
  <TitlesOfParts>
    <vt:vector size="12" baseType="lpstr">
      <vt:lpstr>Arial Unicode MS</vt:lpstr>
      <vt:lpstr>方正小标宋简体</vt:lpstr>
      <vt:lpstr>方正姚体</vt:lpstr>
      <vt:lpstr>仿宋</vt:lpstr>
      <vt:lpstr>Arial</vt:lpstr>
      <vt:lpstr>Times New Roman</vt:lpstr>
      <vt:lpstr>Verdana</vt:lpstr>
      <vt:lpstr>Wingdings</vt:lpstr>
      <vt:lpstr>Key Lab</vt:lpstr>
      <vt:lpstr>1_Key Lab</vt:lpstr>
      <vt:lpstr>PowerPoint 演示文稿</vt:lpstr>
      <vt:lpstr>PowerPoint 演示文稿</vt:lpstr>
    </vt:vector>
  </TitlesOfParts>
  <LinksUpToDate>false</LinksUpToDate>
  <CharactersWithSpaces>0</CharactersWithSpaces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Liu Yang</dc:creator>
  <cp:lastModifiedBy>HITGS</cp:lastModifiedBy>
  <cp:revision>1258</cp:revision>
  <dcterms:created xsi:type="dcterms:W3CDTF">2014-10-24T06:54:42Z</dcterms:created>
  <dcterms:modified xsi:type="dcterms:W3CDTF">2025-02-25T05:44:19Z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r8>1</vt:r8>
  </property>
  <property fmtid="{D5CDD505-2E9C-101B-9397-08002B2CF9AE}" pid="3" name="KSOProductBuildVer">
    <vt:lpwstr>2052-9.1.0.4764</vt:lpwstr>
  </property>
</Properties>
</file>